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5"/>
  </p:sldMasterIdLst>
  <p:notesMasterIdLst>
    <p:notesMasterId r:id="rId27"/>
  </p:notesMasterIdLst>
  <p:handoutMasterIdLst>
    <p:handoutMasterId r:id="rId28"/>
  </p:handoutMasterIdLst>
  <p:sldIdLst>
    <p:sldId id="313" r:id="rId6"/>
    <p:sldId id="307" r:id="rId7"/>
    <p:sldId id="308" r:id="rId8"/>
    <p:sldId id="309" r:id="rId9"/>
    <p:sldId id="310" r:id="rId10"/>
    <p:sldId id="325" r:id="rId11"/>
    <p:sldId id="326" r:id="rId12"/>
    <p:sldId id="315" r:id="rId13"/>
    <p:sldId id="327" r:id="rId14"/>
    <p:sldId id="328" r:id="rId15"/>
    <p:sldId id="311" r:id="rId16"/>
    <p:sldId id="314" r:id="rId17"/>
    <p:sldId id="329" r:id="rId18"/>
    <p:sldId id="330" r:id="rId19"/>
    <p:sldId id="316" r:id="rId20"/>
    <p:sldId id="318" r:id="rId21"/>
    <p:sldId id="319" r:id="rId22"/>
    <p:sldId id="320" r:id="rId23"/>
    <p:sldId id="321" r:id="rId24"/>
    <p:sldId id="322" r:id="rId25"/>
    <p:sldId id="324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Garamond" panose="02020404030301010803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Garamond" panose="02020404030301010803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Garamond" panose="02020404030301010803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Garamond" panose="02020404030301010803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Garamond" panose="02020404030301010803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Garamond" panose="02020404030301010803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Garamond" panose="02020404030301010803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Garamond" panose="02020404030301010803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Garamond" panose="02020404030301010803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4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FDFE"/>
    <a:srgbClr val="F3F7FB"/>
    <a:srgbClr val="1366B1"/>
    <a:srgbClr val="BAC3E4"/>
    <a:srgbClr val="ABBFE1"/>
    <a:srgbClr val="1965AF"/>
    <a:srgbClr val="00467D"/>
    <a:srgbClr val="0068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59C74D-569E-365C-846C-3A07D27F9B2C}" v="65" dt="2025-02-19T13:33:23.420"/>
    <p1510:client id="{8C9DB36F-4CDE-4DA0-19C7-303BE0802465}" v="2" dt="2025-02-18T16:03:06.404"/>
    <p1510:client id="{932E4F90-52FB-4672-AF76-98B1C69DABCF}" v="15" dt="2025-02-18T16:53:47.8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656" y="-66"/>
      </p:cViewPr>
      <p:guideLst>
        <p:guide orient="horz" pos="254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microsoft.com/office/2015/10/relationships/revisionInfo" Target="revisionInfo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" Target="slides/slide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DeCoste" userId="8a648353-0c29-4ad5-b9d8-acb2f0a074ee" providerId="ADAL" clId="{932E4F90-52FB-4672-AF76-98B1C69DABCF}"/>
    <pc:docChg chg="undo custSel delSld modSld modMainMaster">
      <pc:chgData name="David DeCoste" userId="8a648353-0c29-4ad5-b9d8-acb2f0a074ee" providerId="ADAL" clId="{932E4F90-52FB-4672-AF76-98B1C69DABCF}" dt="2025-02-18T16:55:03.704" v="472" actId="20577"/>
      <pc:docMkLst>
        <pc:docMk/>
      </pc:docMkLst>
      <pc:sldChg chg="modSp mod">
        <pc:chgData name="David DeCoste" userId="8a648353-0c29-4ad5-b9d8-acb2f0a074ee" providerId="ADAL" clId="{932E4F90-52FB-4672-AF76-98B1C69DABCF}" dt="2025-02-18T16:35:03.637" v="26" actId="122"/>
        <pc:sldMkLst>
          <pc:docMk/>
          <pc:sldMk cId="0" sldId="307"/>
        </pc:sldMkLst>
        <pc:spChg chg="mod">
          <ac:chgData name="David DeCoste" userId="8a648353-0c29-4ad5-b9d8-acb2f0a074ee" providerId="ADAL" clId="{932E4F90-52FB-4672-AF76-98B1C69DABCF}" dt="2025-02-18T16:35:03.637" v="26" actId="122"/>
          <ac:spMkLst>
            <pc:docMk/>
            <pc:sldMk cId="0" sldId="307"/>
            <ac:spMk id="7169" creationId="{FB1426CD-D606-6031-A50C-CCB59184F167}"/>
          </ac:spMkLst>
        </pc:spChg>
      </pc:sldChg>
      <pc:sldChg chg="modSp mod">
        <pc:chgData name="David DeCoste" userId="8a648353-0c29-4ad5-b9d8-acb2f0a074ee" providerId="ADAL" clId="{932E4F90-52FB-4672-AF76-98B1C69DABCF}" dt="2025-02-18T16:42:34.098" v="113" actId="20577"/>
        <pc:sldMkLst>
          <pc:docMk/>
          <pc:sldMk cId="0" sldId="308"/>
        </pc:sldMkLst>
        <pc:spChg chg="mod">
          <ac:chgData name="David DeCoste" userId="8a648353-0c29-4ad5-b9d8-acb2f0a074ee" providerId="ADAL" clId="{932E4F90-52FB-4672-AF76-98B1C69DABCF}" dt="2025-02-18T16:42:34.098" v="113" actId="20577"/>
          <ac:spMkLst>
            <pc:docMk/>
            <pc:sldMk cId="0" sldId="308"/>
            <ac:spMk id="6147" creationId="{F25E79E5-F15B-1212-F8B1-24A09080FE3A}"/>
          </ac:spMkLst>
        </pc:spChg>
      </pc:sldChg>
      <pc:sldChg chg="modSp mod">
        <pc:chgData name="David DeCoste" userId="8a648353-0c29-4ad5-b9d8-acb2f0a074ee" providerId="ADAL" clId="{932E4F90-52FB-4672-AF76-98B1C69DABCF}" dt="2025-02-18T16:40:12.154" v="59" actId="20577"/>
        <pc:sldMkLst>
          <pc:docMk/>
          <pc:sldMk cId="0" sldId="309"/>
        </pc:sldMkLst>
        <pc:spChg chg="mod">
          <ac:chgData name="David DeCoste" userId="8a648353-0c29-4ad5-b9d8-acb2f0a074ee" providerId="ADAL" clId="{932E4F90-52FB-4672-AF76-98B1C69DABCF}" dt="2025-02-18T16:40:12.154" v="59" actId="20577"/>
          <ac:spMkLst>
            <pc:docMk/>
            <pc:sldMk cId="0" sldId="309"/>
            <ac:spMk id="3" creationId="{8ADA5813-0B66-E7DC-001F-FC4075AF14A0}"/>
          </ac:spMkLst>
        </pc:spChg>
      </pc:sldChg>
      <pc:sldChg chg="modSp mod">
        <pc:chgData name="David DeCoste" userId="8a648353-0c29-4ad5-b9d8-acb2f0a074ee" providerId="ADAL" clId="{932E4F90-52FB-4672-AF76-98B1C69DABCF}" dt="2025-02-18T16:42:39.804" v="114" actId="20577"/>
        <pc:sldMkLst>
          <pc:docMk/>
          <pc:sldMk cId="0" sldId="310"/>
        </pc:sldMkLst>
        <pc:spChg chg="mod">
          <ac:chgData name="David DeCoste" userId="8a648353-0c29-4ad5-b9d8-acb2f0a074ee" providerId="ADAL" clId="{932E4F90-52FB-4672-AF76-98B1C69DABCF}" dt="2025-02-18T16:42:39.804" v="114" actId="20577"/>
          <ac:spMkLst>
            <pc:docMk/>
            <pc:sldMk cId="0" sldId="310"/>
            <ac:spMk id="8195" creationId="{ADEE41EB-552E-6966-032C-F605CCFCD5CC}"/>
          </ac:spMkLst>
        </pc:spChg>
      </pc:sldChg>
      <pc:sldChg chg="modSp mod">
        <pc:chgData name="David DeCoste" userId="8a648353-0c29-4ad5-b9d8-acb2f0a074ee" providerId="ADAL" clId="{932E4F90-52FB-4672-AF76-98B1C69DABCF}" dt="2025-02-18T16:45:53.893" v="289" actId="20577"/>
        <pc:sldMkLst>
          <pc:docMk/>
          <pc:sldMk cId="0" sldId="311"/>
        </pc:sldMkLst>
        <pc:spChg chg="mod">
          <ac:chgData name="David DeCoste" userId="8a648353-0c29-4ad5-b9d8-acb2f0a074ee" providerId="ADAL" clId="{932E4F90-52FB-4672-AF76-98B1C69DABCF}" dt="2025-02-18T16:45:53.893" v="289" actId="20577"/>
          <ac:spMkLst>
            <pc:docMk/>
            <pc:sldMk cId="0" sldId="311"/>
            <ac:spMk id="10243" creationId="{F042F421-51E2-61EC-29A4-9D185A428564}"/>
          </ac:spMkLst>
        </pc:spChg>
      </pc:sldChg>
      <pc:sldChg chg="modSp mod">
        <pc:chgData name="David DeCoste" userId="8a648353-0c29-4ad5-b9d8-acb2f0a074ee" providerId="ADAL" clId="{932E4F90-52FB-4672-AF76-98B1C69DABCF}" dt="2025-02-18T16:46:50.716" v="313" actId="20577"/>
        <pc:sldMkLst>
          <pc:docMk/>
          <pc:sldMk cId="0" sldId="314"/>
        </pc:sldMkLst>
        <pc:spChg chg="mod">
          <ac:chgData name="David DeCoste" userId="8a648353-0c29-4ad5-b9d8-acb2f0a074ee" providerId="ADAL" clId="{932E4F90-52FB-4672-AF76-98B1C69DABCF}" dt="2025-02-18T16:46:50.716" v="313" actId="20577"/>
          <ac:spMkLst>
            <pc:docMk/>
            <pc:sldMk cId="0" sldId="314"/>
            <ac:spMk id="11267" creationId="{199A541C-F060-7A2E-ABD3-48176AD1AFEB}"/>
          </ac:spMkLst>
        </pc:spChg>
      </pc:sldChg>
      <pc:sldChg chg="modSp mod">
        <pc:chgData name="David DeCoste" userId="8a648353-0c29-4ad5-b9d8-acb2f0a074ee" providerId="ADAL" clId="{932E4F90-52FB-4672-AF76-98B1C69DABCF}" dt="2025-02-18T16:42:48.615" v="115" actId="20577"/>
        <pc:sldMkLst>
          <pc:docMk/>
          <pc:sldMk cId="0" sldId="315"/>
        </pc:sldMkLst>
        <pc:spChg chg="mod">
          <ac:chgData name="David DeCoste" userId="8a648353-0c29-4ad5-b9d8-acb2f0a074ee" providerId="ADAL" clId="{932E4F90-52FB-4672-AF76-98B1C69DABCF}" dt="2025-02-18T16:42:48.615" v="115" actId="20577"/>
          <ac:spMkLst>
            <pc:docMk/>
            <pc:sldMk cId="0" sldId="315"/>
            <ac:spMk id="3" creationId="{2DE547A9-41BA-A7DF-3716-53C62C2B8321}"/>
          </ac:spMkLst>
        </pc:spChg>
      </pc:sldChg>
      <pc:sldChg chg="modSp mod">
        <pc:chgData name="David DeCoste" userId="8a648353-0c29-4ad5-b9d8-acb2f0a074ee" providerId="ADAL" clId="{932E4F90-52FB-4672-AF76-98B1C69DABCF}" dt="2025-02-18T16:49:09.544" v="363" actId="20577"/>
        <pc:sldMkLst>
          <pc:docMk/>
          <pc:sldMk cId="0" sldId="316"/>
        </pc:sldMkLst>
        <pc:spChg chg="mod">
          <ac:chgData name="David DeCoste" userId="8a648353-0c29-4ad5-b9d8-acb2f0a074ee" providerId="ADAL" clId="{932E4F90-52FB-4672-AF76-98B1C69DABCF}" dt="2025-02-18T16:49:09.544" v="363" actId="20577"/>
          <ac:spMkLst>
            <pc:docMk/>
            <pc:sldMk cId="0" sldId="316"/>
            <ac:spMk id="3" creationId="{DFB1C753-93BB-C687-2182-EDB936A8E483}"/>
          </ac:spMkLst>
        </pc:spChg>
      </pc:sldChg>
      <pc:sldChg chg="modSp mod">
        <pc:chgData name="David DeCoste" userId="8a648353-0c29-4ad5-b9d8-acb2f0a074ee" providerId="ADAL" clId="{932E4F90-52FB-4672-AF76-98B1C69DABCF}" dt="2025-02-18T16:50:22.241" v="383" actId="20577"/>
        <pc:sldMkLst>
          <pc:docMk/>
          <pc:sldMk cId="0" sldId="318"/>
        </pc:sldMkLst>
        <pc:spChg chg="mod">
          <ac:chgData name="David DeCoste" userId="8a648353-0c29-4ad5-b9d8-acb2f0a074ee" providerId="ADAL" clId="{932E4F90-52FB-4672-AF76-98B1C69DABCF}" dt="2025-02-18T16:50:22.241" v="383" actId="20577"/>
          <ac:spMkLst>
            <pc:docMk/>
            <pc:sldMk cId="0" sldId="318"/>
            <ac:spMk id="3" creationId="{DDC45739-5E80-58E1-1E71-E72EED73736E}"/>
          </ac:spMkLst>
        </pc:spChg>
      </pc:sldChg>
      <pc:sldChg chg="modSp mod">
        <pc:chgData name="David DeCoste" userId="8a648353-0c29-4ad5-b9d8-acb2f0a074ee" providerId="ADAL" clId="{932E4F90-52FB-4672-AF76-98B1C69DABCF}" dt="2025-02-18T16:51:17.871" v="400" actId="20577"/>
        <pc:sldMkLst>
          <pc:docMk/>
          <pc:sldMk cId="0" sldId="319"/>
        </pc:sldMkLst>
        <pc:spChg chg="mod">
          <ac:chgData name="David DeCoste" userId="8a648353-0c29-4ad5-b9d8-acb2f0a074ee" providerId="ADAL" clId="{932E4F90-52FB-4672-AF76-98B1C69DABCF}" dt="2025-02-18T16:51:17.871" v="400" actId="20577"/>
          <ac:spMkLst>
            <pc:docMk/>
            <pc:sldMk cId="0" sldId="319"/>
            <ac:spMk id="16386" creationId="{6315FDAD-7C86-0D62-9F99-8546DC8E7D46}"/>
          </ac:spMkLst>
        </pc:spChg>
      </pc:sldChg>
      <pc:sldChg chg="modSp mod">
        <pc:chgData name="David DeCoste" userId="8a648353-0c29-4ad5-b9d8-acb2f0a074ee" providerId="ADAL" clId="{932E4F90-52FB-4672-AF76-98B1C69DABCF}" dt="2025-02-18T16:52:48.756" v="431" actId="20577"/>
        <pc:sldMkLst>
          <pc:docMk/>
          <pc:sldMk cId="0" sldId="320"/>
        </pc:sldMkLst>
        <pc:spChg chg="mod">
          <ac:chgData name="David DeCoste" userId="8a648353-0c29-4ad5-b9d8-acb2f0a074ee" providerId="ADAL" clId="{932E4F90-52FB-4672-AF76-98B1C69DABCF}" dt="2025-02-18T16:52:48.756" v="431" actId="20577"/>
          <ac:spMkLst>
            <pc:docMk/>
            <pc:sldMk cId="0" sldId="320"/>
            <ac:spMk id="17410" creationId="{DBD88260-9D58-42DA-7AB4-BAE38FBB6BFF}"/>
          </ac:spMkLst>
        </pc:spChg>
      </pc:sldChg>
      <pc:sldChg chg="modSp mod">
        <pc:chgData name="David DeCoste" userId="8a648353-0c29-4ad5-b9d8-acb2f0a074ee" providerId="ADAL" clId="{932E4F90-52FB-4672-AF76-98B1C69DABCF}" dt="2025-02-18T16:54:40.294" v="468" actId="20577"/>
        <pc:sldMkLst>
          <pc:docMk/>
          <pc:sldMk cId="0" sldId="321"/>
        </pc:sldMkLst>
        <pc:spChg chg="mod">
          <ac:chgData name="David DeCoste" userId="8a648353-0c29-4ad5-b9d8-acb2f0a074ee" providerId="ADAL" clId="{932E4F90-52FB-4672-AF76-98B1C69DABCF}" dt="2025-02-18T16:54:40.294" v="468" actId="20577"/>
          <ac:spMkLst>
            <pc:docMk/>
            <pc:sldMk cId="0" sldId="321"/>
            <ac:spMk id="3" creationId="{AEBF5A66-F339-0A87-B38C-F1DE7F38F566}"/>
          </ac:spMkLst>
        </pc:spChg>
      </pc:sldChg>
      <pc:sldChg chg="modSp mod">
        <pc:chgData name="David DeCoste" userId="8a648353-0c29-4ad5-b9d8-acb2f0a074ee" providerId="ADAL" clId="{932E4F90-52FB-4672-AF76-98B1C69DABCF}" dt="2025-02-18T16:55:03.704" v="472" actId="20577"/>
        <pc:sldMkLst>
          <pc:docMk/>
          <pc:sldMk cId="0" sldId="322"/>
        </pc:sldMkLst>
        <pc:spChg chg="mod">
          <ac:chgData name="David DeCoste" userId="8a648353-0c29-4ad5-b9d8-acb2f0a074ee" providerId="ADAL" clId="{932E4F90-52FB-4672-AF76-98B1C69DABCF}" dt="2025-02-18T16:55:03.704" v="472" actId="20577"/>
          <ac:spMkLst>
            <pc:docMk/>
            <pc:sldMk cId="0" sldId="322"/>
            <ac:spMk id="19458" creationId="{EA835EAC-B6A7-5EC1-0A22-429D6C470168}"/>
          </ac:spMkLst>
        </pc:spChg>
      </pc:sldChg>
      <pc:sldChg chg="modSp mod">
        <pc:chgData name="David DeCoste" userId="8a648353-0c29-4ad5-b9d8-acb2f0a074ee" providerId="ADAL" clId="{932E4F90-52FB-4672-AF76-98B1C69DABCF}" dt="2025-02-18T16:42:28.583" v="111" actId="20577"/>
        <pc:sldMkLst>
          <pc:docMk/>
          <pc:sldMk cId="0" sldId="325"/>
        </pc:sldMkLst>
        <pc:spChg chg="mod">
          <ac:chgData name="David DeCoste" userId="8a648353-0c29-4ad5-b9d8-acb2f0a074ee" providerId="ADAL" clId="{932E4F90-52FB-4672-AF76-98B1C69DABCF}" dt="2025-02-18T16:42:28.583" v="111" actId="20577"/>
          <ac:spMkLst>
            <pc:docMk/>
            <pc:sldMk cId="0" sldId="325"/>
            <ac:spMk id="8195" creationId="{925011CE-24D0-66B5-A7F2-3321ABF57478}"/>
          </ac:spMkLst>
        </pc:spChg>
      </pc:sldChg>
      <pc:sldChg chg="modSp mod">
        <pc:chgData name="David DeCoste" userId="8a648353-0c29-4ad5-b9d8-acb2f0a074ee" providerId="ADAL" clId="{932E4F90-52FB-4672-AF76-98B1C69DABCF}" dt="2025-02-18T16:41:31.744" v="93" actId="20577"/>
        <pc:sldMkLst>
          <pc:docMk/>
          <pc:sldMk cId="0" sldId="326"/>
        </pc:sldMkLst>
        <pc:spChg chg="mod">
          <ac:chgData name="David DeCoste" userId="8a648353-0c29-4ad5-b9d8-acb2f0a074ee" providerId="ADAL" clId="{932E4F90-52FB-4672-AF76-98B1C69DABCF}" dt="2025-02-18T16:41:31.744" v="93" actId="20577"/>
          <ac:spMkLst>
            <pc:docMk/>
            <pc:sldMk cId="0" sldId="326"/>
            <ac:spMk id="8195" creationId="{A53ACEC0-0A4D-8503-B1AB-99C74473FDCF}"/>
          </ac:spMkLst>
        </pc:spChg>
      </pc:sldChg>
      <pc:sldChg chg="modSp mod">
        <pc:chgData name="David DeCoste" userId="8a648353-0c29-4ad5-b9d8-acb2f0a074ee" providerId="ADAL" clId="{932E4F90-52FB-4672-AF76-98B1C69DABCF}" dt="2025-02-18T16:43:13.060" v="144" actId="20577"/>
        <pc:sldMkLst>
          <pc:docMk/>
          <pc:sldMk cId="0" sldId="327"/>
        </pc:sldMkLst>
        <pc:spChg chg="mod">
          <ac:chgData name="David DeCoste" userId="8a648353-0c29-4ad5-b9d8-acb2f0a074ee" providerId="ADAL" clId="{932E4F90-52FB-4672-AF76-98B1C69DABCF}" dt="2025-02-18T16:43:13.060" v="144" actId="20577"/>
          <ac:spMkLst>
            <pc:docMk/>
            <pc:sldMk cId="0" sldId="327"/>
            <ac:spMk id="3" creationId="{8659467C-F1EE-03D7-6A7D-5DB784F5A1B4}"/>
          </ac:spMkLst>
        </pc:spChg>
      </pc:sldChg>
      <pc:sldChg chg="modSp mod">
        <pc:chgData name="David DeCoste" userId="8a648353-0c29-4ad5-b9d8-acb2f0a074ee" providerId="ADAL" clId="{932E4F90-52FB-4672-AF76-98B1C69DABCF}" dt="2025-02-18T16:44:02.552" v="190" actId="20577"/>
        <pc:sldMkLst>
          <pc:docMk/>
          <pc:sldMk cId="0" sldId="328"/>
        </pc:sldMkLst>
        <pc:spChg chg="mod">
          <ac:chgData name="David DeCoste" userId="8a648353-0c29-4ad5-b9d8-acb2f0a074ee" providerId="ADAL" clId="{932E4F90-52FB-4672-AF76-98B1C69DABCF}" dt="2025-02-18T16:44:02.552" v="190" actId="20577"/>
          <ac:spMkLst>
            <pc:docMk/>
            <pc:sldMk cId="0" sldId="328"/>
            <ac:spMk id="3" creationId="{6A6EC866-8D95-720F-DD27-49A0D5032A14}"/>
          </ac:spMkLst>
        </pc:spChg>
      </pc:sldChg>
      <pc:sldChg chg="modSp mod">
        <pc:chgData name="David DeCoste" userId="8a648353-0c29-4ad5-b9d8-acb2f0a074ee" providerId="ADAL" clId="{932E4F90-52FB-4672-AF76-98B1C69DABCF}" dt="2025-02-18T16:47:15.211" v="340" actId="20577"/>
        <pc:sldMkLst>
          <pc:docMk/>
          <pc:sldMk cId="0" sldId="329"/>
        </pc:sldMkLst>
        <pc:spChg chg="mod">
          <ac:chgData name="David DeCoste" userId="8a648353-0c29-4ad5-b9d8-acb2f0a074ee" providerId="ADAL" clId="{932E4F90-52FB-4672-AF76-98B1C69DABCF}" dt="2025-02-18T16:47:15.211" v="340" actId="20577"/>
          <ac:spMkLst>
            <pc:docMk/>
            <pc:sldMk cId="0" sldId="329"/>
            <ac:spMk id="11267" creationId="{33B8D771-0945-C3BD-96E6-AEBCA6799921}"/>
          </ac:spMkLst>
        </pc:spChg>
      </pc:sldChg>
      <pc:sldChg chg="modSp mod">
        <pc:chgData name="David DeCoste" userId="8a648353-0c29-4ad5-b9d8-acb2f0a074ee" providerId="ADAL" clId="{932E4F90-52FB-4672-AF76-98B1C69DABCF}" dt="2025-02-18T16:48:15.111" v="357" actId="20577"/>
        <pc:sldMkLst>
          <pc:docMk/>
          <pc:sldMk cId="0" sldId="330"/>
        </pc:sldMkLst>
        <pc:spChg chg="mod">
          <ac:chgData name="David DeCoste" userId="8a648353-0c29-4ad5-b9d8-acb2f0a074ee" providerId="ADAL" clId="{932E4F90-52FB-4672-AF76-98B1C69DABCF}" dt="2025-02-18T16:48:15.111" v="357" actId="20577"/>
          <ac:spMkLst>
            <pc:docMk/>
            <pc:sldMk cId="0" sldId="330"/>
            <ac:spMk id="11267" creationId="{6DE5D57D-DB4D-8991-E93F-97C20CFD82CE}"/>
          </ac:spMkLst>
        </pc:spChg>
      </pc:sldChg>
      <pc:sldChg chg="del">
        <pc:chgData name="David DeCoste" userId="8a648353-0c29-4ad5-b9d8-acb2f0a074ee" providerId="ADAL" clId="{932E4F90-52FB-4672-AF76-98B1C69DABCF}" dt="2025-02-18T16:38:01.082" v="32" actId="47"/>
        <pc:sldMkLst>
          <pc:docMk/>
          <pc:sldMk cId="2038694904" sldId="331"/>
        </pc:sldMkLst>
      </pc:sldChg>
      <pc:sldMasterChg chg="modSldLayout">
        <pc:chgData name="David DeCoste" userId="8a648353-0c29-4ad5-b9d8-acb2f0a074ee" providerId="ADAL" clId="{932E4F90-52FB-4672-AF76-98B1C69DABCF}" dt="2025-02-18T16:36:48.248" v="31" actId="167"/>
        <pc:sldMasterMkLst>
          <pc:docMk/>
          <pc:sldMasterMk cId="0" sldId="2147483688"/>
        </pc:sldMasterMkLst>
        <pc:sldLayoutChg chg="modSp">
          <pc:chgData name="David DeCoste" userId="8a648353-0c29-4ad5-b9d8-acb2f0a074ee" providerId="ADAL" clId="{932E4F90-52FB-4672-AF76-98B1C69DABCF}" dt="2025-02-18T16:26:32.520" v="25" actId="735"/>
          <pc:sldLayoutMkLst>
            <pc:docMk/>
            <pc:sldMasterMk cId="0" sldId="2147483688"/>
            <pc:sldLayoutMk cId="982900250" sldId="2147483859"/>
          </pc:sldLayoutMkLst>
        </pc:sldLayoutChg>
        <pc:sldLayoutChg chg="addSp delSp modSp mod">
          <pc:chgData name="David DeCoste" userId="8a648353-0c29-4ad5-b9d8-acb2f0a074ee" providerId="ADAL" clId="{932E4F90-52FB-4672-AF76-98B1C69DABCF}" dt="2025-02-18T16:26:15.015" v="24" actId="16037"/>
          <pc:sldLayoutMkLst>
            <pc:docMk/>
            <pc:sldMasterMk cId="0" sldId="2147483688"/>
            <pc:sldLayoutMk cId="3383714960" sldId="2147483867"/>
          </pc:sldLayoutMkLst>
          <pc:spChg chg="del">
            <ac:chgData name="David DeCoste" userId="8a648353-0c29-4ad5-b9d8-acb2f0a074ee" providerId="ADAL" clId="{932E4F90-52FB-4672-AF76-98B1C69DABCF}" dt="2025-02-18T16:23:01.455" v="1" actId="478"/>
            <ac:spMkLst>
              <pc:docMk/>
              <pc:sldMasterMk cId="0" sldId="2147483688"/>
              <pc:sldLayoutMk cId="3383714960" sldId="2147483867"/>
              <ac:spMk id="2" creationId="{00000000-0000-0000-0000-000000000000}"/>
            </ac:spMkLst>
          </pc:spChg>
          <pc:picChg chg="del">
            <ac:chgData name="David DeCoste" userId="8a648353-0c29-4ad5-b9d8-acb2f0a074ee" providerId="ADAL" clId="{932E4F90-52FB-4672-AF76-98B1C69DABCF}" dt="2025-02-18T16:23:03.529" v="2" actId="478"/>
            <ac:picMkLst>
              <pc:docMk/>
              <pc:sldMasterMk cId="0" sldId="2147483688"/>
              <pc:sldLayoutMk cId="3383714960" sldId="2147483867"/>
              <ac:picMk id="4" creationId="{1B29206F-3FD9-35C4-7377-14DC9AC42841}"/>
            </ac:picMkLst>
          </pc:picChg>
          <pc:picChg chg="add mod modCrop">
            <ac:chgData name="David DeCoste" userId="8a648353-0c29-4ad5-b9d8-acb2f0a074ee" providerId="ADAL" clId="{932E4F90-52FB-4672-AF76-98B1C69DABCF}" dt="2025-02-18T16:26:15.015" v="24" actId="16037"/>
            <ac:picMkLst>
              <pc:docMk/>
              <pc:sldMasterMk cId="0" sldId="2147483688"/>
              <pc:sldLayoutMk cId="3383714960" sldId="2147483867"/>
              <ac:picMk id="7" creationId="{CF02CA54-3685-6083-8EF3-838CA55A8678}"/>
            </ac:picMkLst>
          </pc:picChg>
          <pc:picChg chg="add del mod">
            <ac:chgData name="David DeCoste" userId="8a648353-0c29-4ad5-b9d8-acb2f0a074ee" providerId="ADAL" clId="{932E4F90-52FB-4672-AF76-98B1C69DABCF}" dt="2025-02-18T16:25:10.546" v="20" actId="478"/>
            <ac:picMkLst>
              <pc:docMk/>
              <pc:sldMasterMk cId="0" sldId="2147483688"/>
              <pc:sldLayoutMk cId="3383714960" sldId="2147483867"/>
              <ac:picMk id="8" creationId="{E031CE32-CC2F-5FA4-7449-0550B65B9EBA}"/>
            </ac:picMkLst>
          </pc:picChg>
        </pc:sldLayoutChg>
        <pc:sldLayoutChg chg="addSp delSp modSp mod">
          <pc:chgData name="David DeCoste" userId="8a648353-0c29-4ad5-b9d8-acb2f0a074ee" providerId="ADAL" clId="{932E4F90-52FB-4672-AF76-98B1C69DABCF}" dt="2025-02-18T16:36:48.248" v="31" actId="167"/>
          <pc:sldLayoutMkLst>
            <pc:docMk/>
            <pc:sldMasterMk cId="0" sldId="2147483688"/>
            <pc:sldLayoutMk cId="249387361" sldId="2147483868"/>
          </pc:sldLayoutMkLst>
          <pc:picChg chg="add del mod">
            <ac:chgData name="David DeCoste" userId="8a648353-0c29-4ad5-b9d8-acb2f0a074ee" providerId="ADAL" clId="{932E4F90-52FB-4672-AF76-98B1C69DABCF}" dt="2025-02-18T16:36:35.577" v="30" actId="478"/>
            <ac:picMkLst>
              <pc:docMk/>
              <pc:sldMasterMk cId="0" sldId="2147483688"/>
              <pc:sldLayoutMk cId="249387361" sldId="2147483868"/>
              <ac:picMk id="5" creationId="{FB9C0BCC-358E-13BB-500F-A0A306E334DC}"/>
            </ac:picMkLst>
          </pc:picChg>
          <pc:picChg chg="add mod ord">
            <ac:chgData name="David DeCoste" userId="8a648353-0c29-4ad5-b9d8-acb2f0a074ee" providerId="ADAL" clId="{932E4F90-52FB-4672-AF76-98B1C69DABCF}" dt="2025-02-18T16:36:48.248" v="31" actId="167"/>
            <ac:picMkLst>
              <pc:docMk/>
              <pc:sldMasterMk cId="0" sldId="2147483688"/>
              <pc:sldLayoutMk cId="249387361" sldId="2147483868"/>
              <ac:picMk id="8" creationId="{F8E10736-378B-719D-C7DA-D8D3B7B2DD0A}"/>
            </ac:picMkLst>
          </pc:picChg>
        </pc:sldLayoutChg>
      </pc:sldMasterChg>
    </pc:docChg>
  </pc:docChgLst>
  <pc:docChgLst>
    <pc:chgData name="David DeCoste" userId="S::decoste@fivewishes.org::8a648353-0c29-4ad5-b9d8-acb2f0a074ee" providerId="AD" clId="Web-{4059C74D-569E-365C-846C-3A07D27F9B2C}"/>
    <pc:docChg chg="modSld">
      <pc:chgData name="David DeCoste" userId="S::decoste@fivewishes.org::8a648353-0c29-4ad5-b9d8-acb2f0a074ee" providerId="AD" clId="Web-{4059C74D-569E-365C-846C-3A07D27F9B2C}" dt="2025-02-19T13:33:23.404" v="33" actId="20577"/>
      <pc:docMkLst>
        <pc:docMk/>
      </pc:docMkLst>
      <pc:sldChg chg="modSp">
        <pc:chgData name="David DeCoste" userId="S::decoste@fivewishes.org::8a648353-0c29-4ad5-b9d8-acb2f0a074ee" providerId="AD" clId="Web-{4059C74D-569E-365C-846C-3A07D27F9B2C}" dt="2025-02-19T13:33:23.404" v="33" actId="20577"/>
        <pc:sldMkLst>
          <pc:docMk/>
          <pc:sldMk cId="0" sldId="313"/>
        </pc:sldMkLst>
        <pc:spChg chg="mod">
          <ac:chgData name="David DeCoste" userId="S::decoste@fivewishes.org::8a648353-0c29-4ad5-b9d8-acb2f0a074ee" providerId="AD" clId="Web-{4059C74D-569E-365C-846C-3A07D27F9B2C}" dt="2025-02-19T13:29:46.419" v="9" actId="20577"/>
          <ac:spMkLst>
            <pc:docMk/>
            <pc:sldMk cId="0" sldId="313"/>
            <ac:spMk id="2" creationId="{5A64396C-4454-CC60-2C6E-94A70AEFE0A2}"/>
          </ac:spMkLst>
        </pc:spChg>
        <pc:spChg chg="mod">
          <ac:chgData name="David DeCoste" userId="S::decoste@fivewishes.org::8a648353-0c29-4ad5-b9d8-acb2f0a074ee" providerId="AD" clId="Web-{4059C74D-569E-365C-846C-3A07D27F9B2C}" dt="2025-02-19T13:33:23.404" v="33" actId="20577"/>
          <ac:spMkLst>
            <pc:docMk/>
            <pc:sldMk cId="0" sldId="313"/>
            <ac:spMk id="4" creationId="{CC9D7993-59A9-7D61-E74C-605B23B18817}"/>
          </ac:spMkLst>
        </pc:spChg>
      </pc:sldChg>
      <pc:sldChg chg="modSp">
        <pc:chgData name="David DeCoste" userId="S::decoste@fivewishes.org::8a648353-0c29-4ad5-b9d8-acb2f0a074ee" providerId="AD" clId="Web-{4059C74D-569E-365C-846C-3A07D27F9B2C}" dt="2025-02-19T13:32:01.451" v="25" actId="20577"/>
        <pc:sldMkLst>
          <pc:docMk/>
          <pc:sldMk cId="0" sldId="316"/>
        </pc:sldMkLst>
        <pc:spChg chg="mod">
          <ac:chgData name="David DeCoste" userId="S::decoste@fivewishes.org::8a648353-0c29-4ad5-b9d8-acb2f0a074ee" providerId="AD" clId="Web-{4059C74D-569E-365C-846C-3A07D27F9B2C}" dt="2025-02-19T13:32:01.451" v="25" actId="20577"/>
          <ac:spMkLst>
            <pc:docMk/>
            <pc:sldMk cId="0" sldId="316"/>
            <ac:spMk id="3" creationId="{DFB1C753-93BB-C687-2182-EDB936A8E483}"/>
          </ac:spMkLst>
        </pc:spChg>
      </pc:sldChg>
    </pc:docChg>
  </pc:docChgLst>
  <pc:docChgLst>
    <pc:chgData name="David DeCoste" userId="S::decoste@fivewishes.org::8a648353-0c29-4ad5-b9d8-acb2f0a074ee" providerId="AD" clId="Web-{8C9DB36F-4CDE-4DA0-19C7-303BE0802465}"/>
    <pc:docChg chg="addSld modSld">
      <pc:chgData name="David DeCoste" userId="S::decoste@fivewishes.org::8a648353-0c29-4ad5-b9d8-acb2f0a074ee" providerId="AD" clId="Web-{8C9DB36F-4CDE-4DA0-19C7-303BE0802465}" dt="2025-02-18T16:03:06.404" v="1"/>
      <pc:docMkLst>
        <pc:docMk/>
      </pc:docMkLst>
      <pc:sldChg chg="delSp new">
        <pc:chgData name="David DeCoste" userId="S::decoste@fivewishes.org::8a648353-0c29-4ad5-b9d8-acb2f0a074ee" providerId="AD" clId="Web-{8C9DB36F-4CDE-4DA0-19C7-303BE0802465}" dt="2025-02-18T16:03:06.404" v="1"/>
        <pc:sldMkLst>
          <pc:docMk/>
          <pc:sldMk cId="2038694904" sldId="331"/>
        </pc:sldMkLst>
        <pc:spChg chg="del">
          <ac:chgData name="David DeCoste" userId="S::decoste@fivewishes.org::8a648353-0c29-4ad5-b9d8-acb2f0a074ee" providerId="AD" clId="Web-{8C9DB36F-4CDE-4DA0-19C7-303BE0802465}" dt="2025-02-18T16:03:06.404" v="1"/>
          <ac:spMkLst>
            <pc:docMk/>
            <pc:sldMk cId="2038694904" sldId="331"/>
            <ac:spMk id="2" creationId="{40E2507B-E52A-7FAF-7DF0-DB8CB9C8C0E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E4F12EA-982E-EED5-E766-E9D6AD3DE53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Garamond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B82923-9051-6198-873B-615E35526D3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Garamond" charset="0"/>
                <a:ea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November 2014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A56A62-2830-DAF5-4A3E-61B2B293952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Garamond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0B1ABB-2706-EE63-722C-892A2404F6E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9F7A289-5CAB-46D8-8AD1-0C27555A06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E9244A7-E216-0DEB-C144-AB71990FA2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Garamond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A31349-9699-0FD4-744C-13CD7A98192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Garamond" charset="0"/>
                <a:ea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November 2014</a:t>
            </a:r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EDCAD4C-FD2B-97B7-52D7-7A635333ACE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FAEA7E0-5EB0-B827-17D5-018E2A6CFC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457051-9E6F-990D-2732-1ADEE0B717E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Garamond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412971-6D39-5588-74BC-6CD63F83F88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DB958DC-EFF9-4937-804F-04FD3576E8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E17E03EE-0D2C-89CF-5F9D-7C08FBBA864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3A7AF272-3675-4870-79FA-806F99F7BEA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B1ED7FA0-270A-9B62-19B8-72DA760134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68F52D8-0840-440B-981D-7C8EA18D138B}" type="slidenum">
              <a:rPr lang="en-US" altLang="en-US" smtClean="0">
                <a:latin typeface="Garamond" panose="02020404030301010803" pitchFamily="18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7173" name="Date Placeholder 4">
            <a:extLst>
              <a:ext uri="{FF2B5EF4-FFF2-40B4-BE49-F238E27FC236}">
                <a16:creationId xmlns:a16="http://schemas.microsoft.com/office/drawing/2014/main" id="{CAC86509-C871-F5E5-5ADC-62F9843450E6}"/>
              </a:ext>
            </a:extLst>
          </p:cNvPr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latin typeface="Garamond" panose="02020404030301010803" pitchFamily="18" charset="0"/>
              </a:rPr>
              <a:t>November 2014</a:t>
            </a:r>
          </a:p>
        </p:txBody>
      </p:sp>
      <p:sp>
        <p:nvSpPr>
          <p:cNvPr id="7174" name="Footer Placeholder 5">
            <a:extLst>
              <a:ext uri="{FF2B5EF4-FFF2-40B4-BE49-F238E27FC236}">
                <a16:creationId xmlns:a16="http://schemas.microsoft.com/office/drawing/2014/main" id="{519FF846-4662-4E0C-A67F-29EBD22DE3F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endParaRPr lang="en-US" altLang="en-US">
              <a:latin typeface="Garamond" panose="02020404030301010803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435011C1-A0AC-901E-DEA2-8801770EC10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5CC7B8E3-A4E3-6281-D435-2F8201BAC28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220" name="Date Placeholder 3">
            <a:extLst>
              <a:ext uri="{FF2B5EF4-FFF2-40B4-BE49-F238E27FC236}">
                <a16:creationId xmlns:a16="http://schemas.microsoft.com/office/drawing/2014/main" id="{C31EE746-406C-7EEC-022D-F398F725C574}"/>
              </a:ext>
            </a:extLst>
          </p:cNvPr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latin typeface="Garamond" panose="02020404030301010803" pitchFamily="18" charset="0"/>
              </a:rPr>
              <a:t>November 2014</a:t>
            </a:r>
          </a:p>
        </p:txBody>
      </p:sp>
      <p:sp>
        <p:nvSpPr>
          <p:cNvPr id="9221" name="Slide Number Placeholder 4">
            <a:extLst>
              <a:ext uri="{FF2B5EF4-FFF2-40B4-BE49-F238E27FC236}">
                <a16:creationId xmlns:a16="http://schemas.microsoft.com/office/drawing/2014/main" id="{2001FC0C-B9F9-A4E4-B953-AEA3D909A55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378A1C7-A23B-431D-BB4D-4FCF50DF6BCE}" type="slidenum">
              <a:rPr lang="en-US" altLang="en-US" smtClean="0">
                <a:latin typeface="Garamond" panose="02020404030301010803" pitchFamily="18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9222" name="Footer Placeholder 5">
            <a:extLst>
              <a:ext uri="{FF2B5EF4-FFF2-40B4-BE49-F238E27FC236}">
                <a16:creationId xmlns:a16="http://schemas.microsoft.com/office/drawing/2014/main" id="{E62E6D51-CCDE-CFC5-45C9-6DAA42E4116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endParaRPr lang="en-US" altLang="en-US">
              <a:latin typeface="Garamond" panose="02020404030301010803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564CE421-FB42-7B18-09C8-9E691DB7029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B85BDB10-EF73-F141-F80F-ED0332656C5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1268" name="Date Placeholder 3">
            <a:extLst>
              <a:ext uri="{FF2B5EF4-FFF2-40B4-BE49-F238E27FC236}">
                <a16:creationId xmlns:a16="http://schemas.microsoft.com/office/drawing/2014/main" id="{8A24D5C2-C7D3-3871-A03E-150F5CFACAF1}"/>
              </a:ext>
            </a:extLst>
          </p:cNvPr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latin typeface="Garamond" panose="02020404030301010803" pitchFamily="18" charset="0"/>
              </a:rPr>
              <a:t>November 2014</a:t>
            </a:r>
          </a:p>
        </p:txBody>
      </p:sp>
      <p:sp>
        <p:nvSpPr>
          <p:cNvPr id="11269" name="Footer Placeholder 4">
            <a:extLst>
              <a:ext uri="{FF2B5EF4-FFF2-40B4-BE49-F238E27FC236}">
                <a16:creationId xmlns:a16="http://schemas.microsoft.com/office/drawing/2014/main" id="{CD9B9448-C591-4F00-0B40-98ECF9A2783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11270" name="Slide Number Placeholder 5">
            <a:extLst>
              <a:ext uri="{FF2B5EF4-FFF2-40B4-BE49-F238E27FC236}">
                <a16:creationId xmlns:a16="http://schemas.microsoft.com/office/drawing/2014/main" id="{7015B576-3C6F-3CA2-1E9F-B6D291260A6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010BC48-AD9B-4FF6-B122-5E87BE7C0AF6}" type="slidenum">
              <a:rPr lang="en-US" altLang="en-US" smtClean="0">
                <a:latin typeface="Garamond" panose="02020404030301010803" pitchFamily="18" charset="0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latin typeface="Garamond" panose="02020404030301010803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3890FB41-93A7-1623-3478-B48776CC7EA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2191041D-2E99-ED2F-8F51-4D7024F6619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3316" name="Date Placeholder 3">
            <a:extLst>
              <a:ext uri="{FF2B5EF4-FFF2-40B4-BE49-F238E27FC236}">
                <a16:creationId xmlns:a16="http://schemas.microsoft.com/office/drawing/2014/main" id="{8102F0E6-AA56-6D64-2B6C-74B9490C14B5}"/>
              </a:ext>
            </a:extLst>
          </p:cNvPr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latin typeface="Garamond" panose="02020404030301010803" pitchFamily="18" charset="0"/>
              </a:rPr>
              <a:t>November 2014</a:t>
            </a:r>
          </a:p>
        </p:txBody>
      </p:sp>
      <p:sp>
        <p:nvSpPr>
          <p:cNvPr id="13317" name="Footer Placeholder 4">
            <a:extLst>
              <a:ext uri="{FF2B5EF4-FFF2-40B4-BE49-F238E27FC236}">
                <a16:creationId xmlns:a16="http://schemas.microsoft.com/office/drawing/2014/main" id="{5EFE784B-E5E2-D9DA-81DE-1E56D335F5C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13318" name="Slide Number Placeholder 5">
            <a:extLst>
              <a:ext uri="{FF2B5EF4-FFF2-40B4-BE49-F238E27FC236}">
                <a16:creationId xmlns:a16="http://schemas.microsoft.com/office/drawing/2014/main" id="{A73BB8CA-C1AE-578D-F9AA-9B3D98255B8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984255C-62C1-4819-8E55-62490FAD70EE}" type="slidenum">
              <a:rPr lang="en-US" altLang="en-US" smtClean="0">
                <a:latin typeface="Garamond" panose="02020404030301010803" pitchFamily="18" charset="0"/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latin typeface="Garamond" panose="02020404030301010803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1B0D0E3D-39AD-D932-3D31-F472BFFFA1B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A7F25B99-7C74-86DE-F33F-40E254B4F1E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North Carolina, South Carolina, West Virginia, and Missouri require notarization. See page 10 for restrictions on who can witness Five Wishes.</a:t>
            </a:r>
          </a:p>
        </p:txBody>
      </p:sp>
      <p:sp>
        <p:nvSpPr>
          <p:cNvPr id="30724" name="Date Placeholder 3">
            <a:extLst>
              <a:ext uri="{FF2B5EF4-FFF2-40B4-BE49-F238E27FC236}">
                <a16:creationId xmlns:a16="http://schemas.microsoft.com/office/drawing/2014/main" id="{B6EC2A84-284B-D35B-26BD-6EE84D0C55B2}"/>
              </a:ext>
            </a:extLst>
          </p:cNvPr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latin typeface="Garamond" panose="02020404030301010803" pitchFamily="18" charset="0"/>
              </a:rPr>
              <a:t>November 2014</a:t>
            </a:r>
          </a:p>
        </p:txBody>
      </p:sp>
      <p:sp>
        <p:nvSpPr>
          <p:cNvPr id="30725" name="Footer Placeholder 4">
            <a:extLst>
              <a:ext uri="{FF2B5EF4-FFF2-40B4-BE49-F238E27FC236}">
                <a16:creationId xmlns:a16="http://schemas.microsoft.com/office/drawing/2014/main" id="{DC09BC83-6856-3553-5644-546F72AE3E0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30726" name="Slide Number Placeholder 5">
            <a:extLst>
              <a:ext uri="{FF2B5EF4-FFF2-40B4-BE49-F238E27FC236}">
                <a16:creationId xmlns:a16="http://schemas.microsoft.com/office/drawing/2014/main" id="{97C6A0D7-00DB-B1E2-E987-CB229AB6CCC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52ED46A-A583-443E-B02A-16BF7871913E}" type="slidenum">
              <a:rPr lang="en-US" altLang="en-US" smtClean="0">
                <a:latin typeface="Garamond" panose="02020404030301010803" pitchFamily="18" charset="0"/>
              </a:rPr>
              <a:pPr>
                <a:spcBef>
                  <a:spcPct val="0"/>
                </a:spcBef>
              </a:pPr>
              <a:t>20</a:t>
            </a:fld>
            <a:endParaRPr lang="en-US" altLang="en-US">
              <a:latin typeface="Garamond" panose="02020404030301010803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F3F7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600">
                <a:solidFill>
                  <a:srgbClr val="0068B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CF67A16-921A-F6B9-BA2B-D41846822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7" name="Picture 6" descr="A hand holding a piece of paper&#10;&#10;AI-generated content may be incorrect.">
            <a:extLst>
              <a:ext uri="{FF2B5EF4-FFF2-40B4-BE49-F238E27FC236}">
                <a16:creationId xmlns:a16="http://schemas.microsoft.com/office/drawing/2014/main" id="{CF02CA54-3685-6083-8EF3-838CA55A86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88" b="36296"/>
          <a:stretch/>
        </p:blipFill>
        <p:spPr>
          <a:xfrm>
            <a:off x="0" y="0"/>
            <a:ext cx="9144000" cy="2721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7149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F4B4BC-C0D7-BE36-DA85-8DE8DEDE4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174DDD-7FA8-F091-0FE6-A1704D094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Chris Recinella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1B120C-F0A9-E3B6-4741-D023EBA7F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59624-C610-40A3-B0FA-0935039546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0636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424CC8-3F14-1490-978E-697CED294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2F368A-5265-1C33-5B77-A0F064E6A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Chris Recinella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D29676-F8BF-FB67-BDD9-91DD9F773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AF20C-78D9-4DD6-995A-5D070C85A3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5560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F3F7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hand holding a piece of paper&#10;&#10;AI-generated content may be incorrect.">
            <a:extLst>
              <a:ext uri="{FF2B5EF4-FFF2-40B4-BE49-F238E27FC236}">
                <a16:creationId xmlns:a16="http://schemas.microsoft.com/office/drawing/2014/main" id="{F8E10736-378B-719D-C7DA-D8D3B7B2DD0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88" b="36296"/>
          <a:stretch/>
        </p:blipFill>
        <p:spPr>
          <a:xfrm>
            <a:off x="0" y="0"/>
            <a:ext cx="9144000" cy="272179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6253A05-9276-C89F-7944-CA061E6C0EC2}"/>
              </a:ext>
            </a:extLst>
          </p:cNvPr>
          <p:cNvSpPr/>
          <p:nvPr userDrawn="1"/>
        </p:nvSpPr>
        <p:spPr>
          <a:xfrm>
            <a:off x="-381000" y="838200"/>
            <a:ext cx="9829800" cy="6324600"/>
          </a:xfrm>
          <a:prstGeom prst="rect">
            <a:avLst/>
          </a:prstGeom>
          <a:solidFill>
            <a:srgbClr val="FCFDFE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6350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F6D950E6-C5C1-D39C-A830-71C89DF8180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1298575"/>
            <a:ext cx="1447800" cy="168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95600"/>
            <a:ext cx="7772400" cy="3352800"/>
          </a:xfrm>
        </p:spPr>
        <p:txBody>
          <a:bodyPr/>
          <a:lstStyle>
            <a:lvl1pPr>
              <a:spcAft>
                <a:spcPts val="2000"/>
              </a:spcAft>
              <a:defRPr sz="3000" b="0">
                <a:solidFill>
                  <a:srgbClr val="1366B1"/>
                </a:solidFill>
                <a:latin typeface="+mn-lt"/>
              </a:defRPr>
            </a:lvl1pPr>
            <a:lvl2pPr>
              <a:spcAft>
                <a:spcPts val="2000"/>
              </a:spcAft>
              <a:defRPr b="0">
                <a:solidFill>
                  <a:srgbClr val="1366B1"/>
                </a:solidFill>
                <a:latin typeface="+mn-lt"/>
              </a:defRPr>
            </a:lvl2pPr>
            <a:lvl3pPr>
              <a:spcAft>
                <a:spcPts val="2000"/>
              </a:spcAft>
              <a:defRPr b="0">
                <a:solidFill>
                  <a:srgbClr val="1366B1"/>
                </a:solidFill>
                <a:latin typeface="+mn-lt"/>
              </a:defRPr>
            </a:lvl3pPr>
            <a:lvl4pPr>
              <a:spcAft>
                <a:spcPts val="2000"/>
              </a:spcAft>
              <a:defRPr b="0">
                <a:solidFill>
                  <a:srgbClr val="1366B1"/>
                </a:solidFill>
                <a:latin typeface="+mn-lt"/>
              </a:defRPr>
            </a:lvl4pPr>
            <a:lvl5pPr>
              <a:spcAft>
                <a:spcPts val="2000"/>
              </a:spcAft>
              <a:defRPr b="0">
                <a:solidFill>
                  <a:srgbClr val="1366B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1" y="1981200"/>
            <a:ext cx="6172199" cy="838200"/>
          </a:xfrm>
        </p:spPr>
        <p:txBody>
          <a:bodyPr/>
          <a:lstStyle>
            <a:lvl1pPr algn="ctr">
              <a:defRPr>
                <a:solidFill>
                  <a:srgbClr val="1366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BE21A4E-034F-CF26-FA1C-5963394AC18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001000" y="6400800"/>
            <a:ext cx="685800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2B52D-D142-44F3-A690-54C8DDF4B3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3873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790C09-9B5C-9B08-3624-F4DD96895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628FD-A904-63CC-D99D-23C905317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Chris Recinella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6CCADB-0091-AA53-01A3-7546A70D6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18223-5449-480B-83DF-5DBBAA6B6C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5148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56ED296-28C4-554C-5FDB-F8DD31BDA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FE0D2D8-163C-9E28-C398-B5ABAE872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Chris Recinella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74C71F0-81A0-6515-AC82-0D5263C2B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BBA97-D446-402B-B369-BC19B34920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29002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8A04022-91A6-3858-A00E-3259B45DE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7B53EAD-8484-54D7-0EBD-6EE208509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Chris Recinella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2088438-D003-EE24-BDFE-9BBC2A156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39760-3BF6-4F43-B58D-61042F8F6C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7614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927E569-5E2E-6B9E-F5BF-A04BB4835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D1C6BF6-FE26-357A-2346-55F431F40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Chris Recinella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CC49564-C611-9CA5-A143-4347B20B6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C58DC-DFC6-4FC6-A007-3B69521760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5106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89FAE41-E95C-E8F4-5931-288E64069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29DD5A6-946C-E97A-31C2-061F851C6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Chris Recinella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2686297-C5FC-C77B-F436-F46E07316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6FBE5-8E00-4994-8EAB-E8E29949FB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5912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EE63814-5F70-F26F-E844-8CAA3EFD6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28D197F-60F1-1E53-E61C-95867960A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Chris Recinella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546F4E9-AE5D-7CC7-5985-70B009A6B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1BEBA-4D32-40FE-972A-2DD5A23728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4768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B653B19-A0A9-997A-BF8F-63912439F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831E947-8874-993C-FF8F-BBA64D301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Chris Recinella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1149FA3-0827-A16D-C08B-58A4849FD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8E732-CD71-4EC6-AD62-550C517400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016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8908D3E0-A4C7-4B01-5558-39D8FC48737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981200" y="274638"/>
            <a:ext cx="6705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5D629703-8EC5-CF97-D1EB-7C31591093A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1853C9-A101-F8E1-F551-02AF8F990C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rgbClr val="0068B1"/>
                </a:solidFill>
                <a:latin typeface="Franklin Gothic Book" panose="020B0503020102020204" pitchFamily="34" charset="0"/>
                <a:ea typeface="ＭＳ Ｐゴシック" charset="0"/>
                <a:cs typeface="Franklin Gothic Book" panose="020B0503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70AB76-F0AF-E384-9B2A-0758E0F62D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rgbClr val="0068B1"/>
                </a:solidFill>
                <a:latin typeface="Franklin Gothic Book" panose="020B0503020102020204" pitchFamily="34" charset="0"/>
                <a:ea typeface="ＭＳ Ｐゴシック" charset="0"/>
                <a:cs typeface="Franklin Gothic Book" panose="020B0503020102020204" pitchFamily="34" charset="0"/>
              </a:defRPr>
            </a:lvl1pPr>
          </a:lstStyle>
          <a:p>
            <a:pPr>
              <a:defRPr/>
            </a:pPr>
            <a:r>
              <a:rPr lang="en-US"/>
              <a:t>Chris Recinella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384541-DB35-ADCC-1243-B769ABFB97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68B1"/>
                </a:solidFill>
                <a:latin typeface="Franklin Gothic Book" panose="020B0503020102020204" pitchFamily="34" charset="0"/>
              </a:defRPr>
            </a:lvl1pPr>
          </a:lstStyle>
          <a:p>
            <a:pPr>
              <a:defRPr/>
            </a:pPr>
            <a:fld id="{5511C130-AC91-4F4C-AD20-D4A5BD7E15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</p:sldLayoutIdLst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0068B1"/>
          </a:solidFill>
          <a:latin typeface="Garamond" panose="02020404030301010803" pitchFamily="18" charset="0"/>
          <a:ea typeface="MS PGothic" pitchFamily="34" charset="-128"/>
          <a:cs typeface="Garamond" panose="02020404030301010803" pitchFamily="18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68B1"/>
          </a:solidFill>
          <a:latin typeface="Garamond" pitchFamily="18" charset="0"/>
          <a:ea typeface="MS PGothic" pitchFamily="34" charset="-128"/>
          <a:cs typeface="Garamond" pitchFamily="18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68B1"/>
          </a:solidFill>
          <a:latin typeface="Garamond" pitchFamily="18" charset="0"/>
          <a:ea typeface="MS PGothic" pitchFamily="34" charset="-128"/>
          <a:cs typeface="Garamond" pitchFamily="18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68B1"/>
          </a:solidFill>
          <a:latin typeface="Garamond" pitchFamily="18" charset="0"/>
          <a:ea typeface="MS PGothic" pitchFamily="34" charset="-128"/>
          <a:cs typeface="Garamond" pitchFamily="18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68B1"/>
          </a:solidFill>
          <a:latin typeface="Garamond" pitchFamily="18" charset="0"/>
          <a:ea typeface="MS PGothic" pitchFamily="34" charset="-128"/>
          <a:cs typeface="Garamond" pitchFamily="18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 b="1">
          <a:solidFill>
            <a:srgbClr val="0068B1"/>
          </a:solidFill>
          <a:latin typeface="PT Serif" charset="0"/>
          <a:ea typeface="MS PGothic" pitchFamily="3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 b="1">
          <a:solidFill>
            <a:srgbClr val="0068B1"/>
          </a:solidFill>
          <a:latin typeface="PT Serif" charset="0"/>
          <a:ea typeface="MS PGothic" pitchFamily="3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 b="1">
          <a:solidFill>
            <a:srgbClr val="0068B1"/>
          </a:solidFill>
          <a:latin typeface="PT Serif" charset="0"/>
          <a:ea typeface="MS PGothic" pitchFamily="3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 b="1">
          <a:solidFill>
            <a:srgbClr val="0068B1"/>
          </a:solidFill>
          <a:latin typeface="PT Serif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0068B1"/>
          </a:solidFill>
          <a:latin typeface="Franklin Gothic Book" panose="020B0503020102020204" pitchFamily="34" charset="0"/>
          <a:ea typeface="MS PGothic" pitchFamily="34" charset="-128"/>
          <a:cs typeface="Franklin Gothic Book" panose="020B0503020102020204" pitchFamily="34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0068B1"/>
          </a:solidFill>
          <a:latin typeface="Franklin Gothic Book" panose="020B0503020102020204" pitchFamily="34" charset="0"/>
          <a:ea typeface="MS PGothic" pitchFamily="34" charset="-128"/>
          <a:cs typeface="Franklin Gothic Book" panose="020B0503020102020204" pitchFamily="34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0068B1"/>
          </a:solidFill>
          <a:latin typeface="Franklin Gothic Book" panose="020B0503020102020204" pitchFamily="34" charset="0"/>
          <a:ea typeface="MS PGothic" pitchFamily="34" charset="-128"/>
          <a:cs typeface="Franklin Gothic Book" panose="020B0503020102020204" pitchFamily="34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0068B1"/>
          </a:solidFill>
          <a:latin typeface="Franklin Gothic Book" panose="020B0503020102020204" pitchFamily="34" charset="0"/>
          <a:ea typeface="MS PGothic" pitchFamily="34" charset="-128"/>
          <a:cs typeface="Franklin Gothic Book" panose="020B0503020102020204" pitchFamily="34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rgbClr val="0068B1"/>
          </a:solidFill>
          <a:latin typeface="Franklin Gothic Book" panose="020B0503020102020204" pitchFamily="34" charset="0"/>
          <a:ea typeface="MS PGothic" pitchFamily="34" charset="-128"/>
          <a:cs typeface="Franklin Gothic Book" panose="020B05030201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ivewishes.org/nhdd-reques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C9D7993-59A9-7D61-E74C-605B23B18817}"/>
              </a:ext>
            </a:extLst>
          </p:cNvPr>
          <p:cNvSpPr txBox="1"/>
          <p:nvPr/>
        </p:nvSpPr>
        <p:spPr>
          <a:xfrm>
            <a:off x="457200" y="968375"/>
            <a:ext cx="8229600" cy="2185214"/>
          </a:xfrm>
          <a:prstGeom prst="rect">
            <a:avLst/>
          </a:prstGeom>
          <a:noFill/>
        </p:spPr>
        <p:txBody>
          <a:bodyPr lIns="91440" tIns="45720" rIns="91440" bIns="45720" anchor="t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Garamond" pitchFamily="18" charset="0"/>
                <a:ea typeface="MS PGothic" pitchFamily="34" charset="-128"/>
              </a:defRPr>
            </a:lvl1pPr>
            <a:lvl2pPr marL="800100" indent="-342900" eaLnBrk="0" hangingPunct="0">
              <a:defRPr sz="2200">
                <a:solidFill>
                  <a:schemeClr val="tx1"/>
                </a:solidFill>
                <a:latin typeface="Garamond" pitchFamily="18" charset="0"/>
                <a:ea typeface="MS PGothic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Garamond" pitchFamily="18" charset="0"/>
                <a:ea typeface="MS PGothic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Garamond" pitchFamily="18" charset="0"/>
                <a:ea typeface="MS PGothic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Garamond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aramond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aramond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aramond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aramond" pitchFamily="18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altLang="en-US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DELETE THIS SLIDE BEFORE PRESENTING!</a:t>
            </a:r>
          </a:p>
          <a:p>
            <a:pPr eaLnBrk="1" hangingPunct="1">
              <a:defRPr/>
            </a:pPr>
            <a:endParaRPr lang="en-US" altLang="en-US" sz="1000" dirty="0">
              <a:solidFill>
                <a:schemeClr val="accent5">
                  <a:lumMod val="75000"/>
                </a:schemeClr>
              </a:solidFill>
              <a:latin typeface="Arial Black" pitchFamily="34" charset="0"/>
            </a:endParaRPr>
          </a:p>
          <a:p>
            <a:pPr algn="ctr" eaLnBrk="1" hangingPunct="1">
              <a:defRPr/>
            </a:pPr>
            <a:r>
              <a:rPr lang="en-US" altLang="en-US" sz="1600" i="1" dirty="0">
                <a:solidFill>
                  <a:schemeClr val="accent5">
                    <a:lumMod val="75000"/>
                  </a:schemeClr>
                </a:solidFill>
                <a:latin typeface="Arial"/>
                <a:ea typeface="MS PGothic"/>
                <a:cs typeface="Arial"/>
              </a:rPr>
              <a:t>Thank you for downloading Five Wishes 2025 National Healthcare Decision Day presentation. We encourage you to customize this and use it in your local community.</a:t>
            </a:r>
          </a:p>
          <a:p>
            <a:pPr algn="ctr" eaLnBrk="1" hangingPunct="1">
              <a:defRPr/>
            </a:pPr>
            <a:endParaRPr lang="en-US" altLang="en-US" sz="1600" i="1" dirty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>
              <a:defRPr/>
            </a:pPr>
            <a:r>
              <a:rPr lang="en-US" altLang="en-US" sz="1600" i="1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000" dirty="0">
                <a:solidFill>
                  <a:srgbClr val="800000"/>
                </a:solidFill>
                <a:latin typeface="Arial Black" pitchFamily="34" charset="0"/>
              </a:rPr>
              <a:t>Please Read This</a:t>
            </a:r>
          </a:p>
          <a:p>
            <a:pPr eaLnBrk="1" hangingPunct="1">
              <a:defRPr/>
            </a:pPr>
            <a:r>
              <a:rPr lang="en-US" altLang="en-US" sz="1800" i="1" u="sng" dirty="0">
                <a:solidFill>
                  <a:srgbClr val="800000"/>
                </a:solidFill>
                <a:latin typeface="Arial"/>
                <a:ea typeface="MS PGothic"/>
                <a:cs typeface="Arial"/>
              </a:rPr>
              <a:t>Slides 2,3 and 21 have </a:t>
            </a:r>
            <a:r>
              <a:rPr lang="en-US" altLang="en-US" sz="1800" b="1" dirty="0">
                <a:solidFill>
                  <a:schemeClr val="accent5">
                    <a:lumMod val="75000"/>
                  </a:schemeClr>
                </a:solidFill>
                <a:latin typeface="Arial"/>
                <a:ea typeface="MS PGothic"/>
                <a:cs typeface="Arial"/>
              </a:rPr>
              <a:t>[bold bracketed text like this] </a:t>
            </a:r>
            <a:r>
              <a:rPr lang="en-US" altLang="en-US" sz="1800" i="1" u="sng" dirty="0">
                <a:solidFill>
                  <a:srgbClr val="800000"/>
                </a:solidFill>
                <a:latin typeface="Arial"/>
                <a:ea typeface="MS PGothic"/>
                <a:cs typeface="Arial"/>
              </a:rPr>
              <a:t>where you can </a:t>
            </a:r>
            <a:r>
              <a:rPr lang="en-US" altLang="en-US" sz="1800" i="1" u="sng">
                <a:solidFill>
                  <a:srgbClr val="800000"/>
                </a:solidFill>
                <a:latin typeface="Arial"/>
                <a:ea typeface="MS PGothic"/>
                <a:cs typeface="Arial"/>
              </a:rPr>
              <a:t>customize the presentation!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5A64396C-4454-CC60-2C6E-94A70AEFE0A2}"/>
              </a:ext>
            </a:extLst>
          </p:cNvPr>
          <p:cNvSpPr/>
          <p:nvPr/>
        </p:nvSpPr>
        <p:spPr>
          <a:xfrm>
            <a:off x="533400" y="4191000"/>
            <a:ext cx="8229600" cy="1328738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t">
            <a:spAutoFit/>
          </a:bodyPr>
          <a:lstStyle/>
          <a:p>
            <a:pPr algn="ctr" eaLnBrk="1" hangingPunct="1">
              <a:defRPr/>
            </a:pPr>
            <a:r>
              <a:rPr lang="en-US" altLang="en-US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Good Luck on Your NHDD Event!</a:t>
            </a:r>
          </a:p>
          <a:p>
            <a:pPr algn="ctr" eaLnBrk="1" hangingPunct="1">
              <a:defRPr/>
            </a:pPr>
            <a:r>
              <a:rPr lang="en-US" altLang="en-US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Go to </a:t>
            </a:r>
            <a:r>
              <a:rPr lang="en-US" altLang="en-US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FiveWishes.org/nhdd</a:t>
            </a:r>
            <a:r>
              <a:rPr lang="en-US" altLang="en-US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ahead of time to request FREE Buttons and Stickers while supplies last!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EC866-8D95-720F-DD27-49A0D5032A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00400"/>
            <a:ext cx="7772400" cy="30480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en-US" altLang="en-US" dirty="0"/>
              <a:t>Even if they do discuss it, very few people document their wishes. </a:t>
            </a:r>
          </a:p>
        </p:txBody>
      </p:sp>
      <p:sp>
        <p:nvSpPr>
          <p:cNvPr id="11265" name="Title 1">
            <a:extLst>
              <a:ext uri="{FF2B5EF4-FFF2-40B4-BE49-F238E27FC236}">
                <a16:creationId xmlns:a16="http://schemas.microsoft.com/office/drawing/2014/main" id="{F64CDFC6-57D3-856F-8089-F33A4F310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981200"/>
            <a:ext cx="61722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Why this Happens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F042F421-51E2-61EC-29A4-9D185A428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71800"/>
            <a:ext cx="7924800" cy="3276600"/>
          </a:xfrm>
        </p:spPr>
        <p:txBody>
          <a:bodyPr/>
          <a:lstStyle/>
          <a:p>
            <a:pPr marL="0" indent="0" eaLnBrk="1" hangingPunct="1">
              <a:spcAft>
                <a:spcPts val="1200"/>
              </a:spcAft>
              <a:buNone/>
              <a:defRPr/>
            </a:pPr>
            <a:r>
              <a:rPr lang="en-US" altLang="en-US" u="sng" dirty="0"/>
              <a:t>Benefits</a:t>
            </a:r>
            <a:r>
              <a:rPr lang="en-US" altLang="en-US" dirty="0"/>
              <a:t>:</a:t>
            </a:r>
          </a:p>
          <a:p>
            <a:pPr eaLnBrk="1" hangingPunct="1">
              <a:spcAft>
                <a:spcPts val="1200"/>
              </a:spcAft>
              <a:defRPr/>
            </a:pPr>
            <a:r>
              <a:rPr lang="en-US" altLang="en-US" dirty="0"/>
              <a:t>Easy to use </a:t>
            </a:r>
          </a:p>
          <a:p>
            <a:pPr eaLnBrk="1" hangingPunct="1">
              <a:spcAft>
                <a:spcPts val="1200"/>
              </a:spcAft>
              <a:defRPr/>
            </a:pPr>
            <a:r>
              <a:rPr lang="en-US" altLang="en-US" dirty="0"/>
              <a:t>Written in everyday language</a:t>
            </a:r>
          </a:p>
          <a:p>
            <a:pPr eaLnBrk="1" hangingPunct="1">
              <a:spcAft>
                <a:spcPts val="1200"/>
              </a:spcAft>
              <a:defRPr/>
            </a:pPr>
            <a:r>
              <a:rPr lang="en-US" altLang="en-US" dirty="0"/>
              <a:t>Provides peace of mind for you and your family</a:t>
            </a:r>
          </a:p>
          <a:p>
            <a:pPr eaLnBrk="1" hangingPunct="1">
              <a:spcAft>
                <a:spcPts val="1200"/>
              </a:spcAft>
              <a:defRPr/>
            </a:pPr>
            <a:r>
              <a:rPr lang="en-US" altLang="en-US" dirty="0"/>
              <a:t>Informs people about what you want</a:t>
            </a:r>
          </a:p>
        </p:txBody>
      </p:sp>
      <p:sp>
        <p:nvSpPr>
          <p:cNvPr id="12289" name="Title 1">
            <a:extLst>
              <a:ext uri="{FF2B5EF4-FFF2-40B4-BE49-F238E27FC236}">
                <a16:creationId xmlns:a16="http://schemas.microsoft.com/office/drawing/2014/main" id="{1D73E58B-8D94-4B38-F248-7CE86D4B4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981200"/>
            <a:ext cx="61722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FIVE WISHES</a:t>
            </a:r>
            <a:endParaRPr lang="en-US" altLang="en-US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199A541C-F060-7A2E-ABD3-48176AD1AF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71800"/>
            <a:ext cx="7772400" cy="3276600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en-US" dirty="0"/>
              <a:t>Allows you to express personal, emotional, and spiritual needs along with medical wishes.</a:t>
            </a:r>
          </a:p>
        </p:txBody>
      </p:sp>
      <p:sp>
        <p:nvSpPr>
          <p:cNvPr id="13313" name="Title 1">
            <a:extLst>
              <a:ext uri="{FF2B5EF4-FFF2-40B4-BE49-F238E27FC236}">
                <a16:creationId xmlns:a16="http://schemas.microsoft.com/office/drawing/2014/main" id="{4C825CD4-D7CF-7D18-1023-695690FAF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981200"/>
            <a:ext cx="61722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FIVE WISHES</a:t>
            </a:r>
            <a:endParaRPr lang="en-US" altLang="en-US" i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33B8D771-0945-C3BD-96E6-AEBCA67999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71800"/>
            <a:ext cx="7772400" cy="3276600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en-US" dirty="0"/>
              <a:t>Helps you discuss your wishes with your family and friends. </a:t>
            </a:r>
          </a:p>
        </p:txBody>
      </p:sp>
      <p:sp>
        <p:nvSpPr>
          <p:cNvPr id="13313" name="Title 1">
            <a:extLst>
              <a:ext uri="{FF2B5EF4-FFF2-40B4-BE49-F238E27FC236}">
                <a16:creationId xmlns:a16="http://schemas.microsoft.com/office/drawing/2014/main" id="{7589E30E-9E5B-E002-2BAC-DF448BE29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981200"/>
            <a:ext cx="61722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FIVE WISHES</a:t>
            </a:r>
            <a:endParaRPr lang="en-US" altLang="en-US" i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6DE5D57D-DB4D-8991-E93F-97C20CFD82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71800"/>
            <a:ext cx="7772400" cy="3276600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en-US" dirty="0"/>
              <a:t>Clearly tells your doctor that there may come a time when comfort care is what you want.</a:t>
            </a:r>
          </a:p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13313" name="Title 1">
            <a:extLst>
              <a:ext uri="{FF2B5EF4-FFF2-40B4-BE49-F238E27FC236}">
                <a16:creationId xmlns:a16="http://schemas.microsoft.com/office/drawing/2014/main" id="{D71F45FA-0122-A80D-0A7D-282644D6C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981200"/>
            <a:ext cx="61722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FIVE WISHES</a:t>
            </a:r>
            <a:endParaRPr lang="en-US" altLang="en-US" i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B1C753-93BB-C687-2182-EDB936A8E4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24200"/>
            <a:ext cx="7772400" cy="3124200"/>
          </a:xfrm>
        </p:spPr>
        <p:txBody>
          <a:bodyPr>
            <a:normAutofit/>
          </a:bodyPr>
          <a:lstStyle/>
          <a:p>
            <a:pPr marL="0" indent="0" algn="ctr" eaLnBrk="1" hangingPunct="1">
              <a:buFont typeface="Arial" panose="020B0604020202020204" pitchFamily="34" charset="0"/>
              <a:buNone/>
              <a:defRPr/>
            </a:pPr>
            <a:r>
              <a:rPr lang="en-US" alt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The Person You Want To Make Health Care Decisions For You When You Can’t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en-US" altLang="en-US" sz="2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indent="0" eaLnBrk="1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en-US" sz="2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2100" dirty="0">
                <a:latin typeface="+mj-lt"/>
              </a:rPr>
              <a:t>Allows for up to 2 alternates if your agent is unable or unwilling</a:t>
            </a:r>
          </a:p>
        </p:txBody>
      </p:sp>
      <p:sp>
        <p:nvSpPr>
          <p:cNvPr id="14337" name="Title 1">
            <a:extLst>
              <a:ext uri="{FF2B5EF4-FFF2-40B4-BE49-F238E27FC236}">
                <a16:creationId xmlns:a16="http://schemas.microsoft.com/office/drawing/2014/main" id="{82171BDA-E1F6-8BAF-95EE-74E71FEE0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981200"/>
            <a:ext cx="67056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 dirty="0"/>
              <a:t>WISH 1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0ADAA19-4FBB-40E0-9A6A-D84CD61C8451}"/>
              </a:ext>
            </a:extLst>
          </p:cNvPr>
          <p:cNvSpPr/>
          <p:nvPr/>
        </p:nvSpPr>
        <p:spPr>
          <a:xfrm>
            <a:off x="0" y="411480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lvl="2" algn="ctr" eaLnBrk="1" hangingPunct="1">
              <a:defRPr/>
            </a:pPr>
            <a:r>
              <a:rPr lang="en-US" altLang="en-US" sz="2500" b="1" dirty="0">
                <a:solidFill>
                  <a:schemeClr val="accent5">
                    <a:lumMod val="75000"/>
                  </a:schemeClr>
                </a:solidFill>
              </a:rPr>
              <a:t>Known as a Health Care Agent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C45739-5E80-58E1-1E71-E72EED7373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48000"/>
            <a:ext cx="7772400" cy="3200400"/>
          </a:xfrm>
        </p:spPr>
        <p:txBody>
          <a:bodyPr>
            <a:normAutofit fontScale="70000" lnSpcReduction="20000"/>
          </a:bodyPr>
          <a:lstStyle/>
          <a:p>
            <a:pPr marL="0" indent="0" algn="ctr" eaLnBrk="1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The Kind Of Medical Treatment You Want Or Don’t Want </a:t>
            </a:r>
          </a:p>
          <a:p>
            <a:pPr marL="0" indent="0" algn="ctr" eaLnBrk="1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en-US" sz="3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eaLnBrk="1" hangingPunct="1">
              <a:lnSpc>
                <a:spcPct val="90000"/>
              </a:lnSpc>
              <a:spcAft>
                <a:spcPts val="1800"/>
              </a:spcAft>
              <a:defRPr/>
            </a:pPr>
            <a:r>
              <a:rPr lang="en-US" altLang="en-US" dirty="0"/>
              <a:t>Instructions for pain control and life support</a:t>
            </a:r>
          </a:p>
          <a:p>
            <a:pPr eaLnBrk="1" hangingPunct="1">
              <a:lnSpc>
                <a:spcPct val="90000"/>
              </a:lnSpc>
              <a:spcAft>
                <a:spcPts val="1800"/>
              </a:spcAft>
              <a:defRPr/>
            </a:pPr>
            <a:r>
              <a:rPr lang="en-US" altLang="en-US" dirty="0"/>
              <a:t>Allows for different wishes in different situations</a:t>
            </a:r>
          </a:p>
          <a:p>
            <a:pPr eaLnBrk="1" hangingPunct="1">
              <a:lnSpc>
                <a:spcPct val="90000"/>
              </a:lnSpc>
              <a:spcAft>
                <a:spcPts val="1800"/>
              </a:spcAft>
              <a:defRPr/>
            </a:pPr>
            <a:r>
              <a:rPr lang="en-US" altLang="en-US" dirty="0"/>
              <a:t>Examples of life support are provided</a:t>
            </a:r>
          </a:p>
          <a:p>
            <a:pPr eaLnBrk="1" hangingPunct="1">
              <a:lnSpc>
                <a:spcPct val="90000"/>
              </a:lnSpc>
              <a:spcAft>
                <a:spcPts val="1800"/>
              </a:spcAft>
              <a:defRPr/>
            </a:pPr>
            <a:r>
              <a:rPr lang="en-US" altLang="en-US" dirty="0"/>
              <a:t>Space for you to write instructions based on your personal beliefs</a:t>
            </a:r>
          </a:p>
          <a:p>
            <a:pPr marL="0" indent="0" eaLnBrk="1" hangingPunct="1">
              <a:lnSpc>
                <a:spcPct val="90000"/>
              </a:lnSpc>
              <a:defRPr/>
            </a:pPr>
            <a:endParaRPr lang="en-US" altLang="en-US" dirty="0"/>
          </a:p>
          <a:p>
            <a:pPr marL="0" indent="0" eaLnBrk="1" hangingPunct="1">
              <a:lnSpc>
                <a:spcPct val="90000"/>
              </a:lnSpc>
              <a:defRPr/>
            </a:pPr>
            <a:endParaRPr lang="en-US" altLang="en-US" dirty="0"/>
          </a:p>
        </p:txBody>
      </p:sp>
      <p:sp>
        <p:nvSpPr>
          <p:cNvPr id="15361" name="Title 1">
            <a:extLst>
              <a:ext uri="{FF2B5EF4-FFF2-40B4-BE49-F238E27FC236}">
                <a16:creationId xmlns:a16="http://schemas.microsoft.com/office/drawing/2014/main" id="{5B58A179-1933-8BA4-956D-A92743AA0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981200"/>
            <a:ext cx="61722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 dirty="0"/>
              <a:t>WISH 2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>
            <a:extLst>
              <a:ext uri="{FF2B5EF4-FFF2-40B4-BE49-F238E27FC236}">
                <a16:creationId xmlns:a16="http://schemas.microsoft.com/office/drawing/2014/main" id="{6315FDAD-7C86-0D62-9F99-8546DC8E7D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panose="020B0604020202020204" pitchFamily="34" charset="0"/>
              <a:buNone/>
              <a:defRPr/>
            </a:pPr>
            <a:r>
              <a:rPr lang="en-US" alt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How Comfortable You Want To Be</a:t>
            </a:r>
          </a:p>
          <a:p>
            <a:pPr eaLnBrk="1" hangingPunct="1">
              <a:defRPr/>
            </a:pPr>
            <a:r>
              <a:rPr lang="en-US" altLang="en-US" sz="2100" dirty="0"/>
              <a:t>Expresses your choices for types of comfort care</a:t>
            </a:r>
          </a:p>
          <a:p>
            <a:pPr eaLnBrk="1" hangingPunct="1">
              <a:defRPr/>
            </a:pPr>
            <a:r>
              <a:rPr lang="en-US" altLang="en-US" sz="2100" dirty="0"/>
              <a:t>Allows you to cross out or keep items based on your choices</a:t>
            </a:r>
          </a:p>
          <a:p>
            <a:pPr lvl="1" eaLnBrk="1" hangingPunct="1">
              <a:defRPr/>
            </a:pPr>
            <a:endParaRPr lang="en-US" altLang="en-US" dirty="0"/>
          </a:p>
        </p:txBody>
      </p:sp>
      <p:sp>
        <p:nvSpPr>
          <p:cNvPr id="16385" name="Title 1">
            <a:extLst>
              <a:ext uri="{FF2B5EF4-FFF2-40B4-BE49-F238E27FC236}">
                <a16:creationId xmlns:a16="http://schemas.microsoft.com/office/drawing/2014/main" id="{E21F7E10-7D48-8884-2A27-D013322F9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981200"/>
            <a:ext cx="61722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 dirty="0"/>
              <a:t>WISH 3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>
            <a:extLst>
              <a:ext uri="{FF2B5EF4-FFF2-40B4-BE49-F238E27FC236}">
                <a16:creationId xmlns:a16="http://schemas.microsoft.com/office/drawing/2014/main" id="{DBD88260-9D58-42DA-7AB4-BAE38FBB6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panose="020B0604020202020204" pitchFamily="34" charset="0"/>
              <a:buNone/>
              <a:defRPr/>
            </a:pPr>
            <a:r>
              <a:rPr lang="en-US" alt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How You Want People To Treat You</a:t>
            </a:r>
          </a:p>
          <a:p>
            <a:pPr eaLnBrk="1" hangingPunct="1">
              <a:defRPr/>
            </a:pPr>
            <a:r>
              <a:rPr lang="en-US" altLang="en-US" sz="2100" dirty="0"/>
              <a:t>Things your caregivers and family should know about how to support you, including if you wish to die at home</a:t>
            </a:r>
          </a:p>
          <a:p>
            <a:pPr eaLnBrk="1" hangingPunct="1">
              <a:defRPr/>
            </a:pPr>
            <a:r>
              <a:rPr lang="en-US" altLang="en-US" sz="2100" dirty="0"/>
              <a:t>Types of things people can do for you, including prayers, visits, placing pictures of family in your room, and holding your hand</a:t>
            </a:r>
          </a:p>
          <a:p>
            <a:pPr lvl="1" eaLnBrk="1" hangingPunct="1">
              <a:defRPr/>
            </a:pPr>
            <a:endParaRPr lang="en-US" altLang="en-US" dirty="0"/>
          </a:p>
        </p:txBody>
      </p:sp>
      <p:sp>
        <p:nvSpPr>
          <p:cNvPr id="17409" name="Title 1">
            <a:extLst>
              <a:ext uri="{FF2B5EF4-FFF2-40B4-BE49-F238E27FC236}">
                <a16:creationId xmlns:a16="http://schemas.microsoft.com/office/drawing/2014/main" id="{31C22912-FD24-F552-DE47-96D3A65E1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981200"/>
            <a:ext cx="61722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 dirty="0"/>
              <a:t>WISH 4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F5A66-F339-0A87-B38C-F1DE7F38F5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marL="0" indent="0" algn="ctr" eaLnBrk="1" fontAlgn="auto" hangingPunct="1">
              <a:buFont typeface="Arial"/>
              <a:buNone/>
              <a:defRPr/>
            </a:pPr>
            <a:r>
              <a:rPr lang="en-US" sz="4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+mn-ea"/>
              </a:rPr>
              <a:t>What You Want Your Loved Ones To Know</a:t>
            </a:r>
          </a:p>
          <a:p>
            <a:pPr eaLnBrk="1" fontAlgn="auto" hangingPunct="1">
              <a:defRPr/>
            </a:pPr>
            <a:r>
              <a:rPr lang="en-US" sz="3400" dirty="0">
                <a:ea typeface="+mn-ea"/>
              </a:rPr>
              <a:t>Share your thoughts with your family</a:t>
            </a:r>
          </a:p>
          <a:p>
            <a:pPr eaLnBrk="1" fontAlgn="auto" hangingPunct="1">
              <a:defRPr/>
            </a:pPr>
            <a:r>
              <a:rPr lang="en-US" sz="3400" dirty="0">
                <a:ea typeface="+mn-ea"/>
              </a:rPr>
              <a:t>Offer love and forgiveness to those who have hurt you</a:t>
            </a:r>
          </a:p>
          <a:p>
            <a:pPr eaLnBrk="1" fontAlgn="auto" hangingPunct="1">
              <a:defRPr/>
            </a:pPr>
            <a:r>
              <a:rPr lang="en-US" sz="3400" dirty="0">
                <a:ea typeface="+mn-ea"/>
              </a:rPr>
              <a:t>Ask forgiveness for times you have hurt others</a:t>
            </a:r>
          </a:p>
          <a:p>
            <a:pPr eaLnBrk="1" fontAlgn="auto" hangingPunct="1">
              <a:defRPr/>
            </a:pPr>
            <a:r>
              <a:rPr lang="en-US" sz="3400" dirty="0">
                <a:ea typeface="+mn-ea"/>
              </a:rPr>
              <a:t>Communicate practical matters such as preferences for memorial or burial, or arrangements for donating your body to science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endParaRPr lang="en-US" dirty="0">
              <a:ea typeface="+mn-ea"/>
            </a:endParaRPr>
          </a:p>
        </p:txBody>
      </p:sp>
      <p:sp>
        <p:nvSpPr>
          <p:cNvPr id="18433" name="Title 1">
            <a:extLst>
              <a:ext uri="{FF2B5EF4-FFF2-40B4-BE49-F238E27FC236}">
                <a16:creationId xmlns:a16="http://schemas.microsoft.com/office/drawing/2014/main" id="{2867EFB7-5422-2ED8-2652-E819BFF37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981200"/>
            <a:ext cx="61722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 dirty="0"/>
              <a:t>WISH 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>
            <a:extLst>
              <a:ext uri="{FF2B5EF4-FFF2-40B4-BE49-F238E27FC236}">
                <a16:creationId xmlns:a16="http://schemas.microsoft.com/office/drawing/2014/main" id="{FB1426CD-D606-6031-A50C-CCB59184F167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0" y="3228975"/>
            <a:ext cx="9144000" cy="18288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You Signed Yours?</a:t>
            </a:r>
            <a:br>
              <a:rPr lang="en-US" altLang="en-US" sz="44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altLang="en-US" sz="28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44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Gift of FIVE WISHES on </a:t>
            </a:r>
            <a:br>
              <a:rPr lang="en-US" altLang="en-US" sz="44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44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National Healthcare Decision Day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36C1FA-289F-417E-C8DB-D6B62B51FB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5486400"/>
            <a:ext cx="5486400" cy="1371600"/>
          </a:xfrm>
          <a:prstGeom prst="roundRect">
            <a:avLst/>
          </a:prstGeom>
          <a:solidFill>
            <a:schemeClr val="bg1">
              <a:alpha val="19000"/>
            </a:schemeClr>
          </a:solidFill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PT Serif"/>
              </a:rPr>
              <a:t>Presented by: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100" b="1" dirty="0">
                <a:solidFill>
                  <a:schemeClr val="accent5">
                    <a:lumMod val="75000"/>
                  </a:schemeClr>
                </a:solidFill>
                <a:ea typeface="+mn-ea"/>
              </a:rPr>
              <a:t>[Your Name]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100" b="1" dirty="0">
                <a:solidFill>
                  <a:schemeClr val="accent5">
                    <a:lumMod val="75000"/>
                  </a:schemeClr>
                </a:solidFill>
                <a:ea typeface="+mn-ea"/>
              </a:rPr>
              <a:t>[www.Your_URL]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100" b="1" dirty="0">
                <a:solidFill>
                  <a:schemeClr val="accent5">
                    <a:lumMod val="75000"/>
                  </a:schemeClr>
                </a:solidFill>
                <a:ea typeface="+mn-ea"/>
              </a:rPr>
              <a:t>[Your Phone Number]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>
            <a:extLst>
              <a:ext uri="{FF2B5EF4-FFF2-40B4-BE49-F238E27FC236}">
                <a16:creationId xmlns:a16="http://schemas.microsoft.com/office/drawing/2014/main" id="{EA835EAC-B6A7-5EC1-0A22-429D6C470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2895600"/>
            <a:ext cx="8229600" cy="3352800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/>
            </a:pPr>
            <a:r>
              <a:rPr lang="en-US" altLang="en-US" i="1" dirty="0"/>
              <a:t>After it’s signed and witnessed…</a:t>
            </a:r>
            <a:endParaRPr lang="en-US" altLang="en-US" dirty="0"/>
          </a:p>
          <a:p>
            <a:pPr marL="971550" lvl="1" indent="-514350" eaLnBrk="1" hangingPunct="1"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  <a:defRPr/>
            </a:pPr>
            <a:r>
              <a:rPr lang="en-US" altLang="en-US" sz="3200" b="1" dirty="0">
                <a:solidFill>
                  <a:schemeClr val="accent5">
                    <a:lumMod val="75000"/>
                  </a:schemeClr>
                </a:solidFill>
              </a:rPr>
              <a:t>Photo-copy</a:t>
            </a:r>
            <a:r>
              <a:rPr lang="en-US" altLang="en-US" b="1" dirty="0"/>
              <a:t> </a:t>
            </a:r>
            <a:r>
              <a:rPr lang="en-US" altLang="en-US" dirty="0"/>
              <a:t>and give it to your Health Care Agent, doctor, family, and friends – and keep the original accessible! (Not in a bank box or </a:t>
            </a:r>
            <a:r>
              <a:rPr lang="en-US" altLang="en-US"/>
              <a:t>safe).</a:t>
            </a:r>
            <a:endParaRPr lang="en-US" altLang="en-US" dirty="0"/>
          </a:p>
          <a:p>
            <a:pPr marL="971550" lvl="1" indent="-514350" eaLnBrk="1" hangingPunct="1"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  <a:defRPr/>
            </a:pPr>
            <a:r>
              <a:rPr lang="en-US" altLang="en-US" sz="3200" b="1" dirty="0">
                <a:solidFill>
                  <a:schemeClr val="accent5">
                    <a:lumMod val="75000"/>
                  </a:schemeClr>
                </a:solidFill>
              </a:rPr>
              <a:t>Discuss</a:t>
            </a:r>
            <a:r>
              <a:rPr lang="en-US" altLang="en-US" b="1" dirty="0"/>
              <a:t> </a:t>
            </a:r>
            <a:r>
              <a:rPr lang="en-US" altLang="en-US" dirty="0"/>
              <a:t>your wishes with them too!</a:t>
            </a:r>
          </a:p>
          <a:p>
            <a:pPr marL="971550" lvl="1" indent="-514350" eaLnBrk="1" hangingPunct="1"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  <a:defRPr/>
            </a:pPr>
            <a:r>
              <a:rPr lang="en-US" altLang="en-US" sz="3200" b="1" dirty="0">
                <a:solidFill>
                  <a:schemeClr val="accent5">
                    <a:lumMod val="75000"/>
                  </a:schemeClr>
                </a:solidFill>
              </a:rPr>
              <a:t>Carry</a:t>
            </a:r>
            <a:r>
              <a:rPr lang="en-US" altLang="en-US" b="1" dirty="0"/>
              <a:t> </a:t>
            </a:r>
            <a:r>
              <a:rPr lang="en-US" altLang="en-US" dirty="0"/>
              <a:t>your wallet card.</a:t>
            </a:r>
          </a:p>
          <a:p>
            <a:pPr lvl="1" eaLnBrk="1" hangingPunct="1">
              <a:spcBef>
                <a:spcPts val="0"/>
              </a:spcBef>
              <a:defRPr/>
            </a:pPr>
            <a:endParaRPr lang="en-US" altLang="en-US" dirty="0"/>
          </a:p>
        </p:txBody>
      </p:sp>
      <p:sp>
        <p:nvSpPr>
          <p:cNvPr id="19457" name="Title 1">
            <a:extLst>
              <a:ext uri="{FF2B5EF4-FFF2-40B4-BE49-F238E27FC236}">
                <a16:creationId xmlns:a16="http://schemas.microsoft.com/office/drawing/2014/main" id="{4F17F3C0-DEE7-4C83-87DA-1EAC5DB45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981200"/>
            <a:ext cx="61722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Don’t Just File It Away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23357-AF45-1686-66C4-4666603B65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48000"/>
            <a:ext cx="7772400" cy="3200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  <a:ea typeface="+mn-ea"/>
              </a:rPr>
              <a:t>[Your message about today and other events and resources available for participants]</a:t>
            </a:r>
          </a:p>
        </p:txBody>
      </p:sp>
      <p:sp>
        <p:nvSpPr>
          <p:cNvPr id="20481" name="Title 1">
            <a:extLst>
              <a:ext uri="{FF2B5EF4-FFF2-40B4-BE49-F238E27FC236}">
                <a16:creationId xmlns:a16="http://schemas.microsoft.com/office/drawing/2014/main" id="{11E3B762-FC65-EFFC-0637-9B4F9A04F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981200"/>
            <a:ext cx="61722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National Healthcare </a:t>
            </a:r>
            <a:br>
              <a:rPr lang="en-US" altLang="en-US" dirty="0"/>
            </a:br>
            <a:r>
              <a:rPr lang="en-US" altLang="en-US" dirty="0"/>
              <a:t>Decision Day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F25E79E5-F15B-1212-F8B1-24A09080FE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048000"/>
            <a:ext cx="7924800" cy="3200400"/>
          </a:xfrm>
        </p:spPr>
        <p:txBody>
          <a:bodyPr/>
          <a:lstStyle/>
          <a:p>
            <a:pPr eaLnBrk="1" hangingPunct="1">
              <a:spcAft>
                <a:spcPct val="50000"/>
              </a:spcAft>
              <a:buClr>
                <a:srgbClr val="0068B1"/>
              </a:buClr>
              <a:buSzPct val="75000"/>
              <a:buFontTx/>
              <a:buChar char="•"/>
              <a:defRPr/>
            </a:pPr>
            <a:r>
              <a:rPr lang="en-US" altLang="en-US" dirty="0"/>
              <a:t>Communicating and documenting your wishes.</a:t>
            </a:r>
          </a:p>
          <a:p>
            <a:pPr eaLnBrk="1" hangingPunct="1">
              <a:defRPr/>
            </a:pPr>
            <a:r>
              <a:rPr lang="en-US" altLang="en-US" dirty="0"/>
              <a:t>Other ways </a:t>
            </a:r>
            <a:r>
              <a:rPr lang="en-US" altLang="en-US" b="1" dirty="0">
                <a:solidFill>
                  <a:schemeClr val="accent5">
                    <a:lumMod val="75000"/>
                  </a:schemeClr>
                </a:solidFill>
              </a:rPr>
              <a:t>[your organization name]</a:t>
            </a:r>
            <a:r>
              <a:rPr lang="en-US" altLang="en-US" dirty="0">
                <a:solidFill>
                  <a:srgbClr val="800000"/>
                </a:solidFill>
              </a:rPr>
              <a:t> </a:t>
            </a:r>
            <a:r>
              <a:rPr lang="en-US" altLang="en-US" dirty="0"/>
              <a:t>can</a:t>
            </a:r>
            <a:r>
              <a:rPr lang="en-US" altLang="en-US" dirty="0">
                <a:solidFill>
                  <a:srgbClr val="800000"/>
                </a:solidFill>
              </a:rPr>
              <a:t> </a:t>
            </a:r>
            <a:r>
              <a:rPr lang="en-US" altLang="en-US" dirty="0"/>
              <a:t>help.</a:t>
            </a:r>
          </a:p>
        </p:txBody>
      </p:sp>
      <p:sp>
        <p:nvSpPr>
          <p:cNvPr id="8193" name="Title 1">
            <a:extLst>
              <a:ext uri="{FF2B5EF4-FFF2-40B4-BE49-F238E27FC236}">
                <a16:creationId xmlns:a16="http://schemas.microsoft.com/office/drawing/2014/main" id="{6AC20872-183F-4E24-C911-03A541E6A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1981200"/>
            <a:ext cx="60960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Today We’ll Talk About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A5813-0B66-E7DC-001F-FC4075AF14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95600"/>
            <a:ext cx="8001000" cy="3352800"/>
          </a:xfrm>
        </p:spPr>
        <p:txBody>
          <a:bodyPr>
            <a:normAutofit fontScale="85000" lnSpcReduction="10000"/>
          </a:bodyPr>
          <a:lstStyle/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en-US" dirty="0"/>
              <a:t>Most people with a serious life-limiting illness want to be:</a:t>
            </a:r>
          </a:p>
          <a:p>
            <a:pPr eaLnBrk="1" hangingPunct="1">
              <a:defRPr/>
            </a:pPr>
            <a:r>
              <a:rPr lang="en-US" altLang="en-US" dirty="0"/>
              <a:t>At home</a:t>
            </a:r>
          </a:p>
          <a:p>
            <a:pPr eaLnBrk="1" hangingPunct="1">
              <a:defRPr/>
            </a:pPr>
            <a:r>
              <a:rPr lang="en-US" altLang="en-US" dirty="0"/>
              <a:t>With loved ones</a:t>
            </a:r>
          </a:p>
          <a:p>
            <a:pPr eaLnBrk="1" hangingPunct="1">
              <a:defRPr/>
            </a:pPr>
            <a:r>
              <a:rPr lang="en-US" altLang="en-US" dirty="0"/>
              <a:t>Free from pain and suffering</a:t>
            </a:r>
          </a:p>
          <a:p>
            <a:pPr eaLnBrk="1" hangingPunct="1">
              <a:defRPr/>
            </a:pPr>
            <a:r>
              <a:rPr lang="en-US" altLang="en-US" dirty="0"/>
              <a:t>In control of their care</a:t>
            </a:r>
          </a:p>
        </p:txBody>
      </p:sp>
      <p:sp>
        <p:nvSpPr>
          <p:cNvPr id="9217" name="Title 1">
            <a:extLst>
              <a:ext uri="{FF2B5EF4-FFF2-40B4-BE49-F238E27FC236}">
                <a16:creationId xmlns:a16="http://schemas.microsoft.com/office/drawing/2014/main" id="{7E08B163-75DF-EF1D-3C51-26227149B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1981200"/>
            <a:ext cx="5867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What Would You Want?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ADEE41EB-552E-6966-032C-F605CCFCD5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3048000"/>
            <a:ext cx="8077200" cy="32004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en-US" altLang="en-US" dirty="0"/>
              <a:t>Many people in the last year of life experience unwanted and often unnecessary hospitalizations.</a:t>
            </a:r>
          </a:p>
        </p:txBody>
      </p:sp>
      <p:sp>
        <p:nvSpPr>
          <p:cNvPr id="10241" name="Title 1">
            <a:extLst>
              <a:ext uri="{FF2B5EF4-FFF2-40B4-BE49-F238E27FC236}">
                <a16:creationId xmlns:a16="http://schemas.microsoft.com/office/drawing/2014/main" id="{EE101F0F-7EDD-9364-4BD9-C5A4430E0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981200"/>
            <a:ext cx="61722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The Reality Is…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925011CE-24D0-66B5-A7F2-3321ABF574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48000"/>
            <a:ext cx="7772400" cy="32004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en-US" altLang="en-US" dirty="0"/>
              <a:t>The majority of people, even those who are seriously ill, haven’t talked about or documented their wishes.</a:t>
            </a:r>
          </a:p>
        </p:txBody>
      </p:sp>
      <p:sp>
        <p:nvSpPr>
          <p:cNvPr id="10241" name="Title 1">
            <a:extLst>
              <a:ext uri="{FF2B5EF4-FFF2-40B4-BE49-F238E27FC236}">
                <a16:creationId xmlns:a16="http://schemas.microsoft.com/office/drawing/2014/main" id="{8BB44623-107B-F8B7-A3AB-363D364C4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981200"/>
            <a:ext cx="61722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The Reality Is…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A53ACEC0-0A4D-8503-B1AB-99C74473FD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48000"/>
            <a:ext cx="7772400" cy="32004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en-US" altLang="en-US" dirty="0"/>
              <a:t>Many people are only referred to hospice services in the final hours or days of life, if ever.</a:t>
            </a:r>
          </a:p>
        </p:txBody>
      </p:sp>
      <p:sp>
        <p:nvSpPr>
          <p:cNvPr id="10241" name="Title 1">
            <a:extLst>
              <a:ext uri="{FF2B5EF4-FFF2-40B4-BE49-F238E27FC236}">
                <a16:creationId xmlns:a16="http://schemas.microsoft.com/office/drawing/2014/main" id="{4C9802B6-1294-4220-4206-6E96FB9D1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981200"/>
            <a:ext cx="61722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The Reality Is…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E547A9-41BA-A7DF-3716-53C62C2B8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00400"/>
            <a:ext cx="7772400" cy="30480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en-US" altLang="en-US" dirty="0"/>
              <a:t>End-of-life is treated as a medical moment instead of a human experience.</a:t>
            </a:r>
          </a:p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endParaRPr lang="en-US" altLang="en-US" dirty="0"/>
          </a:p>
        </p:txBody>
      </p:sp>
      <p:sp>
        <p:nvSpPr>
          <p:cNvPr id="11265" name="Title 1">
            <a:extLst>
              <a:ext uri="{FF2B5EF4-FFF2-40B4-BE49-F238E27FC236}">
                <a16:creationId xmlns:a16="http://schemas.microsoft.com/office/drawing/2014/main" id="{A5B9BFBC-6113-01B3-C5D5-1D929C5B1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981200"/>
            <a:ext cx="61722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Why this Happens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59467C-F1EE-03D7-6A7D-5DB784F5A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00400"/>
            <a:ext cx="7772400" cy="30480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en-US" altLang="en-US" dirty="0"/>
              <a:t>People avoid discussing end-of-life.</a:t>
            </a:r>
          </a:p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endParaRPr lang="en-US" altLang="en-US" dirty="0"/>
          </a:p>
        </p:txBody>
      </p:sp>
      <p:sp>
        <p:nvSpPr>
          <p:cNvPr id="11265" name="Title 1">
            <a:extLst>
              <a:ext uri="{FF2B5EF4-FFF2-40B4-BE49-F238E27FC236}">
                <a16:creationId xmlns:a16="http://schemas.microsoft.com/office/drawing/2014/main" id="{B6DC36E6-5E15-9200-02F8-B1616CEA9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981200"/>
            <a:ext cx="61722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Why this Happens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74C39C2CBF3047A2C1E81FE841B541" ma:contentTypeVersion="15" ma:contentTypeDescription="Create a new document." ma:contentTypeScope="" ma:versionID="46d875547690f3c23416589a57a5119c">
  <xsd:schema xmlns:xsd="http://www.w3.org/2001/XMLSchema" xmlns:xs="http://www.w3.org/2001/XMLSchema" xmlns:p="http://schemas.microsoft.com/office/2006/metadata/properties" xmlns:ns2="0d822570-e678-415a-8079-76b75f30920b" xmlns:ns3="b451261a-6b90-4bf0-8772-d41f930a6a2b" targetNamespace="http://schemas.microsoft.com/office/2006/metadata/properties" ma:root="true" ma:fieldsID="3ebc660afe6719f8a9590b6d2341d5c7" ns2:_="" ns3:_="">
    <xsd:import namespace="0d822570-e678-415a-8079-76b75f30920b"/>
    <xsd:import namespace="b451261a-6b90-4bf0-8772-d41f930a6a2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822570-e678-415a-8079-76b75f3092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f5c855de-3bbf-4933-abe0-c90450a1d92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1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51261a-6b90-4bf0-8772-d41f930a6a2b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c1717e63-2730-4d43-a014-ca5923c71cdf}" ma:internalName="TaxCatchAll" ma:showField="CatchAllData" ma:web="b451261a-6b90-4bf0-8772-d41f930a6a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451261a-6b90-4bf0-8772-d41f930a6a2b" xsi:nil="true"/>
    <lcf76f155ced4ddcb4097134ff3c332f xmlns="0d822570-e678-415a-8079-76b75f30920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7D12ED2-7766-4B9C-BD40-89A489AD13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822570-e678-415a-8079-76b75f30920b"/>
    <ds:schemaRef ds:uri="b451261a-6b90-4bf0-8772-d41f930a6a2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B531AA9-CCC6-4210-B71F-7D8E8CA9FC15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B83E8A78-A7AB-4BA8-A848-F9006842FDCF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1B737043-108F-47E8-AFC3-177F1154C174}">
  <ds:schemaRefs>
    <ds:schemaRef ds:uri="http://schemas.microsoft.com/office/2006/metadata/properties"/>
    <ds:schemaRef ds:uri="http://schemas.microsoft.com/office/infopath/2007/PartnerControls"/>
    <ds:schemaRef ds:uri="b451261a-6b90-4bf0-8772-d41f930a6a2b"/>
    <ds:schemaRef ds:uri="0d822570-e678-415a-8079-76b75f30920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3693</TotalTime>
  <Words>701</Words>
  <Application>Microsoft Office PowerPoint</Application>
  <PresentationFormat>On-screen Show (4:3)</PresentationFormat>
  <Paragraphs>91</Paragraphs>
  <Slides>21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Have You Signed Yours?  The Gift of FIVE WISHES on  National Healthcare Decision Day</vt:lpstr>
      <vt:lpstr>Today We’ll Talk About</vt:lpstr>
      <vt:lpstr>What Would You Want?</vt:lpstr>
      <vt:lpstr>The Reality Is…</vt:lpstr>
      <vt:lpstr>The Reality Is…</vt:lpstr>
      <vt:lpstr>The Reality Is…</vt:lpstr>
      <vt:lpstr>Why this Happens</vt:lpstr>
      <vt:lpstr>Why this Happens</vt:lpstr>
      <vt:lpstr>Why this Happens</vt:lpstr>
      <vt:lpstr>FIVE WISHES</vt:lpstr>
      <vt:lpstr>FIVE WISHES</vt:lpstr>
      <vt:lpstr>FIVE WISHES</vt:lpstr>
      <vt:lpstr>FIVE WISHES</vt:lpstr>
      <vt:lpstr>WISH 1</vt:lpstr>
      <vt:lpstr>WISH 2</vt:lpstr>
      <vt:lpstr>WISH 3</vt:lpstr>
      <vt:lpstr>WISH 4</vt:lpstr>
      <vt:lpstr>WISH 5</vt:lpstr>
      <vt:lpstr>Don’t Just File It Away</vt:lpstr>
      <vt:lpstr>National Healthcare  Decision Day</vt:lpstr>
    </vt:vector>
  </TitlesOfParts>
  <Company>Aging with Dignity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Dave</dc:creator>
  <cp:lastModifiedBy>David DeCoste</cp:lastModifiedBy>
  <cp:revision>165</cp:revision>
  <dcterms:created xsi:type="dcterms:W3CDTF">2006-08-22T13:41:31Z</dcterms:created>
  <dcterms:modified xsi:type="dcterms:W3CDTF">2025-02-19T13:33:28Z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Joanne Eason</vt:lpwstr>
  </property>
  <property fmtid="{D5CDD505-2E9C-101B-9397-08002B2CF9AE}" pid="3" name="Order">
    <vt:lpwstr>7205300.00000000</vt:lpwstr>
  </property>
  <property fmtid="{D5CDD505-2E9C-101B-9397-08002B2CF9AE}" pid="4" name="display_urn:schemas-microsoft-com:office:office#Author">
    <vt:lpwstr>Joanne Eason</vt:lpwstr>
  </property>
  <property fmtid="{D5CDD505-2E9C-101B-9397-08002B2CF9AE}" pid="5" name="ContentTypeId">
    <vt:lpwstr>0x0101009674C39C2CBF3047A2C1E81FE841B541</vt:lpwstr>
  </property>
  <property fmtid="{D5CDD505-2E9C-101B-9397-08002B2CF9AE}" pid="6" name="MediaServiceImageTags">
    <vt:lpwstr/>
  </property>
</Properties>
</file>